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2" showSpecialPlsOnTitleSld="0" saveSubsetFonts="1" autoCompressPictures="0">
  <p:sldMasterIdLst>
    <p:sldMasterId id="2147483648" r:id="rId4"/>
    <p:sldMasterId id="2147483702" r:id="rId5"/>
  </p:sldMasterIdLst>
  <p:notesMasterIdLst>
    <p:notesMasterId r:id="rId20"/>
  </p:notesMasterIdLst>
  <p:handoutMasterIdLst>
    <p:handoutMasterId r:id="rId21"/>
  </p:handoutMasterIdLst>
  <p:sldIdLst>
    <p:sldId id="321" r:id="rId6"/>
    <p:sldId id="359" r:id="rId7"/>
    <p:sldId id="379" r:id="rId8"/>
    <p:sldId id="381" r:id="rId9"/>
    <p:sldId id="370" r:id="rId10"/>
    <p:sldId id="371" r:id="rId11"/>
    <p:sldId id="369" r:id="rId12"/>
    <p:sldId id="372" r:id="rId13"/>
    <p:sldId id="382" r:id="rId14"/>
    <p:sldId id="373" r:id="rId15"/>
    <p:sldId id="374" r:id="rId16"/>
    <p:sldId id="376" r:id="rId17"/>
    <p:sldId id="377" r:id="rId18"/>
    <p:sldId id="35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00"/>
    <a:srgbClr val="E11A2C"/>
    <a:srgbClr val="BADB00"/>
    <a:srgbClr val="2CBBAB"/>
    <a:srgbClr val="E1192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039" autoAdjust="0"/>
    <p:restoredTop sz="76484" autoAdjust="0"/>
  </p:normalViewPr>
  <p:slideViewPr>
    <p:cSldViewPr snapToGrid="0">
      <p:cViewPr varScale="1">
        <p:scale>
          <a:sx n="116" d="100"/>
          <a:sy n="116" d="100"/>
        </p:scale>
        <p:origin x="1936" y="192"/>
      </p:cViewPr>
      <p:guideLst/>
    </p:cSldViewPr>
  </p:slideViewPr>
  <p:notesTextViewPr>
    <p:cViewPr>
      <p:scale>
        <a:sx n="1" d="1"/>
        <a:sy n="1" d="1"/>
      </p:scale>
      <p:origin x="0" y="0"/>
    </p:cViewPr>
  </p:notesTextViewPr>
  <p:notesViewPr>
    <p:cSldViewPr snapToGrid="0">
      <p:cViewPr>
        <p:scale>
          <a:sx n="1" d="2"/>
          <a:sy n="1" d="2"/>
        </p:scale>
        <p:origin x="2760" y="214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CF727260-2C19-F75D-38F9-AAB5869C9CA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a:extLst>
              <a:ext uri="{FF2B5EF4-FFF2-40B4-BE49-F238E27FC236}">
                <a16:creationId xmlns:a16="http://schemas.microsoft.com/office/drawing/2014/main" id="{A6EDEF8C-8726-E9B2-79DF-65AE93BD8E6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C6767E9-96E7-4D4E-A982-32A1AC268234}" type="datetimeFigureOut">
              <a:rPr kumimoji="1" lang="zh-CN" altLang="en-US" smtClean="0"/>
              <a:t>2024/10/21</a:t>
            </a:fld>
            <a:endParaRPr kumimoji="1" lang="zh-CN" altLang="en-US"/>
          </a:p>
        </p:txBody>
      </p:sp>
      <p:sp>
        <p:nvSpPr>
          <p:cNvPr id="4" name="页脚占位符 3">
            <a:extLst>
              <a:ext uri="{FF2B5EF4-FFF2-40B4-BE49-F238E27FC236}">
                <a16:creationId xmlns:a16="http://schemas.microsoft.com/office/drawing/2014/main" id="{AE0A81EB-03A2-2662-A66F-0AF23193CFF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a:extLst>
              <a:ext uri="{FF2B5EF4-FFF2-40B4-BE49-F238E27FC236}">
                <a16:creationId xmlns:a16="http://schemas.microsoft.com/office/drawing/2014/main" id="{728B01AB-AF13-A415-AE42-DC37A2D3F12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D69ADF-F041-CE45-A86F-CA7BEEF247C8}" type="slidenum">
              <a:rPr kumimoji="1" lang="zh-CN" altLang="en-US" smtClean="0"/>
              <a:t>‹#›</a:t>
            </a:fld>
            <a:endParaRPr kumimoji="1" lang="zh-CN" altLang="en-US"/>
          </a:p>
        </p:txBody>
      </p:sp>
    </p:spTree>
    <p:extLst>
      <p:ext uri="{BB962C8B-B14F-4D97-AF65-F5344CB8AC3E}">
        <p14:creationId xmlns:p14="http://schemas.microsoft.com/office/powerpoint/2010/main" val="2413197885"/>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0.png>
</file>

<file path=ppt/media/image21.png>
</file>

<file path=ppt/media/image22.png>
</file>

<file path=ppt/media/image23.png>
</file>

<file path=ppt/media/image3.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F0B893-2D33-C143-95DB-B9BF721B1FC5}" type="datetimeFigureOut">
              <a:rPr lang="en-US" smtClean="0"/>
              <a:t>10/21/24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B03E4E-4774-E944-990E-761C025100EC}" type="slidenum">
              <a:rPr lang="en-US" smtClean="0"/>
              <a:t>‹#›</a:t>
            </a:fld>
            <a:endParaRPr lang="en-US"/>
          </a:p>
        </p:txBody>
      </p:sp>
    </p:spTree>
    <p:extLst>
      <p:ext uri="{BB962C8B-B14F-4D97-AF65-F5344CB8AC3E}">
        <p14:creationId xmlns:p14="http://schemas.microsoft.com/office/powerpoint/2010/main" val="884615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codepen.io/demo5500/pen/MWNmKLX"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46B03E4E-4774-E944-990E-761C025100EC}" type="slidenum">
              <a:rPr lang="en-US" smtClean="0"/>
              <a:t>2</a:t>
            </a:fld>
            <a:endParaRPr lang="en-US"/>
          </a:p>
        </p:txBody>
      </p:sp>
    </p:spTree>
    <p:extLst>
      <p:ext uri="{BB962C8B-B14F-4D97-AF65-F5344CB8AC3E}">
        <p14:creationId xmlns:p14="http://schemas.microsoft.com/office/powerpoint/2010/main" val="33041680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6B03E4E-4774-E944-990E-761C025100EC}" type="slidenum">
              <a:rPr lang="en-US" smtClean="0"/>
              <a:t>12</a:t>
            </a:fld>
            <a:endParaRPr lang="en-US"/>
          </a:p>
        </p:txBody>
      </p:sp>
    </p:spTree>
    <p:extLst>
      <p:ext uri="{BB962C8B-B14F-4D97-AF65-F5344CB8AC3E}">
        <p14:creationId xmlns:p14="http://schemas.microsoft.com/office/powerpoint/2010/main" val="3681305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Wingdings" pitchFamily="2" charset="2"/>
              <a:buChar char="Ø"/>
            </a:pPr>
            <a:r>
              <a:rPr kumimoji="1" lang="en-US" altLang="zh-CN" b="1" dirty="0">
                <a:solidFill>
                  <a:schemeClr val="accent6"/>
                </a:solidFill>
                <a:ea typeface="DengXian"/>
              </a:rPr>
              <a:t>Development Plan</a:t>
            </a:r>
            <a:r>
              <a:rPr kumimoji="1" lang="en-US" altLang="zh-CN" dirty="0">
                <a:solidFill>
                  <a:schemeClr val="accent6"/>
                </a:solidFill>
                <a:ea typeface="DengXian"/>
              </a:rPr>
              <a:t>:</a:t>
            </a:r>
            <a:endParaRPr lang="en-US" altLang="zh-CN" dirty="0">
              <a:solidFill>
                <a:schemeClr val="accent6"/>
              </a:solidFill>
              <a:ea typeface="DengXian"/>
              <a:cs typeface="Calibri"/>
            </a:endParaRPr>
          </a:p>
          <a:p>
            <a:pPr marL="742950" lvl="1" indent="-285750">
              <a:buFont typeface="Arial" panose="020B0604020202020204" pitchFamily="34" charset="0"/>
              <a:buChar char="•"/>
            </a:pPr>
            <a:r>
              <a:rPr kumimoji="1" lang="en-US" altLang="zh-CN" dirty="0">
                <a:solidFill>
                  <a:srgbClr val="000000"/>
                </a:solidFill>
                <a:ea typeface="DengXian"/>
              </a:rPr>
              <a:t>Finalize</a:t>
            </a:r>
            <a:r>
              <a:rPr kumimoji="1" lang="en-US" altLang="zh-CN" dirty="0">
                <a:ea typeface="+mn-lt"/>
                <a:cs typeface="+mn-lt"/>
              </a:rPr>
              <a:t> wireframes and get feedback from stakeholders.</a:t>
            </a:r>
            <a:endParaRPr lang="en-US" altLang="zh-CN" dirty="0">
              <a:ea typeface="+mn-lt"/>
              <a:cs typeface="+mn-lt"/>
            </a:endParaRPr>
          </a:p>
          <a:p>
            <a:pPr marL="742950" lvl="1" indent="-285750">
              <a:buFont typeface="Arial" panose="020B0604020202020204" pitchFamily="34" charset="0"/>
              <a:buChar char="•"/>
            </a:pPr>
            <a:r>
              <a:rPr lang="en-US" altLang="zh-CN" dirty="0">
                <a:ea typeface="+mn-lt"/>
                <a:cs typeface="+mn-lt"/>
              </a:rPr>
              <a:t>Begin backend API development and frontend design.</a:t>
            </a:r>
            <a:endParaRPr lang="en-US" altLang="zh-CN" dirty="0">
              <a:cs typeface="Calibri" panose="020F0502020204030204"/>
            </a:endParaRPr>
          </a:p>
          <a:p>
            <a:pPr marL="742950" lvl="1" indent="-285750">
              <a:buFont typeface="Arial" panose="020B0604020202020204" pitchFamily="34" charset="0"/>
              <a:buChar char="•"/>
            </a:pPr>
            <a:r>
              <a:rPr lang="en-US" altLang="zh-CN" dirty="0">
                <a:ea typeface="+mn-lt"/>
                <a:cs typeface="+mn-lt"/>
              </a:rPr>
              <a:t>Test integration with dummy data.</a:t>
            </a:r>
          </a:p>
          <a:p>
            <a:pPr marL="742950" lvl="1" indent="-285750">
              <a:buFont typeface="Arial" panose="020B0604020202020204" pitchFamily="34" charset="0"/>
              <a:buChar char="•"/>
            </a:pPr>
            <a:r>
              <a:rPr lang="en-US" altLang="zh-CN" dirty="0">
                <a:ea typeface="+mn-lt"/>
                <a:cs typeface="+mn-lt"/>
              </a:rPr>
              <a:t>Deploy a beta version for internal testing.</a:t>
            </a:r>
          </a:p>
          <a:p>
            <a:pPr marL="742950" lvl="1" indent="-285750">
              <a:buFont typeface="Arial" panose="020B0604020202020204" pitchFamily="34" charset="0"/>
              <a:buChar char="•"/>
            </a:pPr>
            <a:endParaRPr lang="en-US" altLang="zh-CN" dirty="0">
              <a:solidFill>
                <a:srgbClr val="000000"/>
              </a:solidFill>
              <a:ea typeface="+mn-lt"/>
              <a:cs typeface="+mn-lt"/>
            </a:endParaRPr>
          </a:p>
          <a:p>
            <a:pPr marL="285750" indent="-285750">
              <a:buFont typeface="Wingdings,Sans-Serif"/>
              <a:buChar char="Ø"/>
            </a:pPr>
            <a:r>
              <a:rPr lang="en-US" altLang="zh-CN" b="1" dirty="0">
                <a:solidFill>
                  <a:schemeClr val="accent6"/>
                </a:solidFill>
                <a:ea typeface="+mn-lt"/>
                <a:cs typeface="+mn-lt"/>
              </a:rPr>
              <a:t>Timeline</a:t>
            </a:r>
            <a:r>
              <a:rPr lang="en-US" altLang="zh-CN" dirty="0">
                <a:solidFill>
                  <a:schemeClr val="accent6"/>
                </a:solidFill>
                <a:ea typeface="+mn-lt"/>
                <a:cs typeface="+mn-lt"/>
              </a:rPr>
              <a:t>:</a:t>
            </a:r>
          </a:p>
          <a:p>
            <a:pPr marL="742950" lvl="1" indent="-285750">
              <a:buFont typeface="Arial,Sans-Serif"/>
              <a:buChar char="•"/>
            </a:pPr>
            <a:r>
              <a:rPr lang="en-US" altLang="zh-CN" b="1" dirty="0">
                <a:ea typeface="+mn-lt"/>
                <a:cs typeface="+mn-lt"/>
              </a:rPr>
              <a:t>Week 1-2</a:t>
            </a:r>
            <a:r>
              <a:rPr lang="en-US" altLang="zh-CN" dirty="0">
                <a:ea typeface="+mn-lt"/>
                <a:cs typeface="+mn-lt"/>
              </a:rPr>
              <a:t>: Finalize design and start backend development.</a:t>
            </a:r>
          </a:p>
          <a:p>
            <a:pPr marL="742950" lvl="1" indent="-285750">
              <a:buFont typeface="Arial,Sans-Serif"/>
              <a:buChar char="•"/>
            </a:pPr>
            <a:r>
              <a:rPr lang="en-US" altLang="zh-CN" b="1" dirty="0">
                <a:ea typeface="+mn-lt"/>
                <a:cs typeface="+mn-lt"/>
              </a:rPr>
              <a:t>Week 3-4</a:t>
            </a:r>
            <a:r>
              <a:rPr lang="en-US" altLang="zh-CN" dirty="0">
                <a:ea typeface="+mn-lt"/>
                <a:cs typeface="+mn-lt"/>
              </a:rPr>
              <a:t>: API integration with donor data source. Start frontend development using Next.js.</a:t>
            </a:r>
          </a:p>
          <a:p>
            <a:pPr marL="742950" lvl="1" indent="-285750">
              <a:buFont typeface="Arial,Sans-Serif"/>
              <a:buChar char="•"/>
            </a:pPr>
            <a:r>
              <a:rPr lang="en-US" altLang="zh-CN" b="1" dirty="0">
                <a:ea typeface="+mn-lt"/>
                <a:cs typeface="+mn-lt"/>
              </a:rPr>
              <a:t>Week 5-6</a:t>
            </a:r>
            <a:r>
              <a:rPr lang="en-US" altLang="zh-CN" dirty="0">
                <a:ea typeface="+mn-lt"/>
                <a:cs typeface="+mn-lt"/>
              </a:rPr>
              <a:t>: Backend-Frontend Integration.</a:t>
            </a:r>
          </a:p>
          <a:p>
            <a:pPr marL="742950" lvl="1" indent="-285750">
              <a:buFont typeface="Arial,Sans-Serif"/>
              <a:buChar char="•"/>
            </a:pPr>
            <a:r>
              <a:rPr lang="en-US" altLang="zh-CN" b="1" dirty="0">
                <a:ea typeface="+mn-lt"/>
                <a:cs typeface="+mn-lt"/>
              </a:rPr>
              <a:t>Week 7-8</a:t>
            </a:r>
            <a:r>
              <a:rPr lang="en-US" altLang="zh-CN" dirty="0">
                <a:ea typeface="+mn-lt"/>
                <a:cs typeface="+mn-lt"/>
              </a:rPr>
              <a:t>: Beta testing and gather feedback.</a:t>
            </a:r>
          </a:p>
          <a:p>
            <a:pPr marL="742950" lvl="1" indent="-285750">
              <a:buFont typeface="Arial,Sans-Serif"/>
              <a:buChar char="•"/>
            </a:pPr>
            <a:r>
              <a:rPr lang="en-US" altLang="zh-CN" b="1" dirty="0">
                <a:ea typeface="+mn-lt"/>
                <a:cs typeface="+mn-lt"/>
              </a:rPr>
              <a:t>Week 9-10</a:t>
            </a:r>
            <a:r>
              <a:rPr lang="en-US" altLang="zh-CN" dirty="0">
                <a:ea typeface="+mn-lt"/>
                <a:cs typeface="+mn-lt"/>
              </a:rPr>
              <a:t>: Final adjustments, bug fixes and launch.</a:t>
            </a:r>
          </a:p>
          <a:p>
            <a:pPr lvl="1"/>
            <a:endParaRPr lang="en-US" altLang="zh-CN" dirty="0">
              <a:cs typeface="Calibri"/>
            </a:endParaRPr>
          </a:p>
          <a:p>
            <a:pPr marL="285750" indent="-285750">
              <a:buFont typeface="Wingdings,Sans-Serif"/>
              <a:buChar char="Ø"/>
            </a:pPr>
            <a:r>
              <a:rPr lang="en-US" altLang="zh-CN" b="1" dirty="0">
                <a:solidFill>
                  <a:schemeClr val="accent6"/>
                </a:solidFill>
                <a:cs typeface="Calibri"/>
              </a:rPr>
              <a:t>Resources Needed:</a:t>
            </a:r>
          </a:p>
          <a:p>
            <a:r>
              <a:rPr lang="en-US" altLang="zh-CN" dirty="0">
                <a:ea typeface="+mn-lt"/>
                <a:cs typeface="+mn-lt"/>
              </a:rPr>
              <a:t>Support for data access, mentorship from data integration experts.</a:t>
            </a:r>
            <a:endParaRPr lang="en-US" altLang="zh-CN" dirty="0"/>
          </a:p>
          <a:p>
            <a:endParaRPr kumimoji="1" lang="zh-CN" altLang="en-US" dirty="0"/>
          </a:p>
        </p:txBody>
      </p:sp>
      <p:sp>
        <p:nvSpPr>
          <p:cNvPr id="4" name="灯片编号占位符 3"/>
          <p:cNvSpPr>
            <a:spLocks noGrp="1"/>
          </p:cNvSpPr>
          <p:nvPr>
            <p:ph type="sldNum" sz="quarter" idx="5"/>
          </p:nvPr>
        </p:nvSpPr>
        <p:spPr/>
        <p:txBody>
          <a:bodyPr/>
          <a:lstStyle/>
          <a:p>
            <a:fld id="{46B03E4E-4774-E944-990E-761C025100EC}" type="slidenum">
              <a:rPr lang="en-US" smtClean="0"/>
              <a:t>13</a:t>
            </a:fld>
            <a:endParaRPr lang="en-US"/>
          </a:p>
        </p:txBody>
      </p:sp>
    </p:spTree>
    <p:extLst>
      <p:ext uri="{BB962C8B-B14F-4D97-AF65-F5344CB8AC3E}">
        <p14:creationId xmlns:p14="http://schemas.microsoft.com/office/powerpoint/2010/main" val="972837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b="1" dirty="0">
                <a:latin typeface="+mn-lt"/>
              </a:rPr>
              <a:t>Context: </a:t>
            </a:r>
            <a:r>
              <a:rPr kumimoji="1" lang="en" altLang="zh-CN" dirty="0">
                <a:latin typeface="+mn-lt"/>
              </a:rPr>
              <a:t>BC Cancer’s fundraising operations rely heavily on manual data handling, leading to inefficiencies in managing donor information and engagement. This manual approach makes it challenging to maintain an accurate understanding of donor status and streamline approval processes.</a:t>
            </a:r>
          </a:p>
          <a:p>
            <a:endParaRPr kumimoji="1" lang="en" altLang="zh-CN" dirty="0">
              <a:latin typeface="+mn-lt"/>
            </a:endParaRPr>
          </a:p>
          <a:p>
            <a:r>
              <a:rPr kumimoji="1" lang="en" altLang="zh-CN" b="1" dirty="0">
                <a:latin typeface="+mn-lt"/>
              </a:rPr>
              <a:t>Problem: </a:t>
            </a:r>
            <a:r>
              <a:rPr kumimoji="1" lang="en" altLang="zh-CN" dirty="0">
                <a:latin typeface="+mn-lt"/>
              </a:rPr>
              <a:t>The lack of automated lifecycle management means that donors at different stages (e.g., new, active, at-risk, lapsed) are not effectively identified or managed, leading to missed opportunities for engagement. Additionally, the approval process for donor data is cumbersome, lacking transparency and tracking capabilities, which makes it difficult for managers to oversee and optimize fundraising efforts.</a:t>
            </a:r>
          </a:p>
          <a:p>
            <a:endParaRPr kumimoji="1" lang="en" altLang="zh-CN" dirty="0">
              <a:latin typeface="+mn-lt"/>
            </a:endParaRPr>
          </a:p>
          <a:p>
            <a:r>
              <a:rPr kumimoji="1" lang="en" altLang="zh-CN" b="1" dirty="0">
                <a:latin typeface="+mn-lt"/>
              </a:rPr>
              <a:t>Target Audience: </a:t>
            </a:r>
            <a:r>
              <a:rPr kumimoji="1" lang="en" altLang="zh-CN" dirty="0">
                <a:latin typeface="+mn-lt"/>
              </a:rPr>
              <a:t>Fundraising coordinators who need insights into donor engagement, managers who require visibility into donor lifecycle stages, and administrators who manage donor approval processes and maintain database quality. These improvements will help them optimize their workflows and focus on high-value donor engagement.</a:t>
            </a:r>
          </a:p>
          <a:p>
            <a:endParaRPr kumimoji="1" lang="en" altLang="zh-CN" dirty="0">
              <a:latin typeface="+mn-lt"/>
            </a:endParaRPr>
          </a:p>
          <a:p>
            <a:endParaRPr kumimoji="1" lang="en" altLang="zh-CN" dirty="0">
              <a:latin typeface="+mn-lt"/>
            </a:endParaRPr>
          </a:p>
          <a:p>
            <a:endParaRPr kumimoji="1" lang="en" altLang="zh-CN" dirty="0">
              <a:latin typeface="+mn-lt"/>
            </a:endParaRPr>
          </a:p>
          <a:p>
            <a:endParaRPr kumimoji="1" lang="zh-CN" altLang="en-US" dirty="0">
              <a:latin typeface="+mn-lt"/>
            </a:endParaRPr>
          </a:p>
        </p:txBody>
      </p:sp>
      <p:sp>
        <p:nvSpPr>
          <p:cNvPr id="4" name="灯片编号占位符 3"/>
          <p:cNvSpPr>
            <a:spLocks noGrp="1"/>
          </p:cNvSpPr>
          <p:nvPr>
            <p:ph type="sldNum" sz="quarter" idx="5"/>
          </p:nvPr>
        </p:nvSpPr>
        <p:spPr/>
        <p:txBody>
          <a:bodyPr/>
          <a:lstStyle/>
          <a:p>
            <a:fld id="{46B03E4E-4774-E944-990E-761C025100EC}" type="slidenum">
              <a:rPr lang="en-US" smtClean="0"/>
              <a:t>3</a:t>
            </a:fld>
            <a:endParaRPr lang="en-US"/>
          </a:p>
        </p:txBody>
      </p:sp>
    </p:spTree>
    <p:extLst>
      <p:ext uri="{BB962C8B-B14F-4D97-AF65-F5344CB8AC3E}">
        <p14:creationId xmlns:p14="http://schemas.microsoft.com/office/powerpoint/2010/main" val="1882909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Wingdings" pitchFamily="2" charset="2"/>
              <a:buChar char="Ø"/>
            </a:pPr>
            <a:r>
              <a:rPr kumimoji="1" lang="en-US" altLang="zh-CN" sz="1200" b="1" dirty="0">
                <a:solidFill>
                  <a:schemeClr val="accent6"/>
                </a:solidFill>
              </a:rPr>
              <a:t>Pros</a:t>
            </a:r>
          </a:p>
          <a:p>
            <a:pPr marL="742950" lvl="1" indent="-285750">
              <a:buFont typeface="Arial" panose="020B0604020202020204" pitchFamily="34" charset="0"/>
              <a:buChar char="•"/>
            </a:pPr>
            <a:r>
              <a:rPr kumimoji="1" lang="en-US" altLang="zh-CN" sz="1200" dirty="0"/>
              <a:t>Increases accountability and transparency.</a:t>
            </a:r>
          </a:p>
          <a:p>
            <a:pPr marL="742950" lvl="1" indent="-285750">
              <a:buFont typeface="Arial" panose="020B0604020202020204" pitchFamily="34" charset="0"/>
              <a:buChar char="•"/>
            </a:pPr>
            <a:r>
              <a:rPr kumimoji="1" lang="en-US" altLang="zh-CN" sz="1200" dirty="0"/>
              <a:t>Streamlines approval process for donor data.</a:t>
            </a:r>
          </a:p>
          <a:p>
            <a:pPr marL="742950" lvl="1" indent="-285750">
              <a:buFont typeface="Arial" panose="020B0604020202020204" pitchFamily="34" charset="0"/>
              <a:buChar char="•"/>
            </a:pPr>
            <a:r>
              <a:rPr kumimoji="1" lang="en-US" altLang="zh-CN" sz="1200" dirty="0"/>
              <a:t>Managers can easily track progress.</a:t>
            </a:r>
          </a:p>
          <a:p>
            <a:pPr marL="742950" lvl="1" indent="-285750">
              <a:buFont typeface="Arial" panose="020B0604020202020204" pitchFamily="34" charset="0"/>
              <a:buChar char="•"/>
            </a:pPr>
            <a:endParaRPr kumimoji="1" lang="en-US" altLang="zh-CN" sz="1200" dirty="0"/>
          </a:p>
          <a:p>
            <a:pPr>
              <a:buFont typeface="Wingdings" pitchFamily="2" charset="2"/>
              <a:buChar char="Ø"/>
            </a:pPr>
            <a:r>
              <a:rPr kumimoji="1" lang="en-US" altLang="zh-CN" sz="1200" b="1" dirty="0">
                <a:solidFill>
                  <a:schemeClr val="accent6"/>
                </a:solidFill>
              </a:rPr>
              <a:t>Cons</a:t>
            </a:r>
          </a:p>
          <a:p>
            <a:pPr marL="742950" lvl="1" indent="-285750">
              <a:buFont typeface="Arial" panose="020B0604020202020204" pitchFamily="34" charset="0"/>
              <a:buChar char="•"/>
            </a:pPr>
            <a:r>
              <a:rPr kumimoji="1" lang="en-US" altLang="zh-CN" sz="1200" dirty="0"/>
              <a:t>May require training for users to adopt new workflows.</a:t>
            </a:r>
          </a:p>
          <a:p>
            <a:endParaRPr kumimoji="1" lang="zh-CN" altLang="en-US" sz="1200" dirty="0"/>
          </a:p>
          <a:p>
            <a:endParaRPr kumimoji="1" lang="zh-CN" altLang="en-US" dirty="0"/>
          </a:p>
        </p:txBody>
      </p:sp>
      <p:sp>
        <p:nvSpPr>
          <p:cNvPr id="4" name="灯片编号占位符 3"/>
          <p:cNvSpPr>
            <a:spLocks noGrp="1"/>
          </p:cNvSpPr>
          <p:nvPr>
            <p:ph type="sldNum" sz="quarter" idx="5"/>
          </p:nvPr>
        </p:nvSpPr>
        <p:spPr/>
        <p:txBody>
          <a:bodyPr/>
          <a:lstStyle/>
          <a:p>
            <a:fld id="{46B03E4E-4774-E944-990E-761C025100EC}" type="slidenum">
              <a:rPr lang="en-US" smtClean="0"/>
              <a:t>4</a:t>
            </a:fld>
            <a:endParaRPr lang="en-US"/>
          </a:p>
        </p:txBody>
      </p:sp>
    </p:spTree>
    <p:extLst>
      <p:ext uri="{BB962C8B-B14F-4D97-AF65-F5344CB8AC3E}">
        <p14:creationId xmlns:p14="http://schemas.microsoft.com/office/powerpoint/2010/main" val="3512987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Wingdings" pitchFamily="2" charset="2"/>
              <a:buChar char="Ø"/>
            </a:pPr>
            <a:r>
              <a:rPr kumimoji="1" lang="en-US" altLang="zh-CN" b="1" dirty="0">
                <a:solidFill>
                  <a:schemeClr val="accent6"/>
                </a:solidFill>
                <a:ea typeface="DengXian"/>
              </a:rPr>
              <a:t>Pros</a:t>
            </a:r>
          </a:p>
          <a:p>
            <a:pPr marL="742950" lvl="1" indent="-285750">
              <a:buFont typeface="Arial" panose="020B0604020202020204" pitchFamily="34" charset="0"/>
              <a:buChar char="•"/>
            </a:pPr>
            <a:r>
              <a:rPr lang="en-US" altLang="zh-CN" dirty="0">
                <a:ea typeface="+mn-lt"/>
                <a:cs typeface="+mn-lt"/>
              </a:rPr>
              <a:t>Potential for deeper insights into donor behavior and trends.</a:t>
            </a:r>
          </a:p>
          <a:p>
            <a:pPr lvl="1"/>
            <a:endParaRPr kumimoji="1" lang="en-US" altLang="zh-CN" dirty="0">
              <a:solidFill>
                <a:srgbClr val="000000"/>
              </a:solidFill>
            </a:endParaRPr>
          </a:p>
          <a:p>
            <a:pPr>
              <a:buFont typeface="Wingdings" pitchFamily="2" charset="2"/>
              <a:buChar char="Ø"/>
            </a:pPr>
            <a:r>
              <a:rPr kumimoji="1" lang="en-US" altLang="zh-CN" b="1" dirty="0">
                <a:solidFill>
                  <a:schemeClr val="accent6"/>
                </a:solidFill>
              </a:rPr>
              <a:t>Cons</a:t>
            </a:r>
          </a:p>
          <a:p>
            <a:pPr marL="742950" lvl="1" indent="-285750">
              <a:buFont typeface="Arial" panose="020B0604020202020204" pitchFamily="34" charset="0"/>
              <a:buChar char="•"/>
            </a:pPr>
            <a:r>
              <a:rPr kumimoji="1" lang="en-US" altLang="zh-CN" dirty="0">
                <a:ea typeface="+mn-lt"/>
                <a:cs typeface="+mn-lt"/>
              </a:rPr>
              <a:t>Complex to implement and validate results.</a:t>
            </a:r>
          </a:p>
          <a:p>
            <a:pPr marL="742950" lvl="1" indent="-285750">
              <a:buFont typeface="Arial" panose="020B0604020202020204" pitchFamily="34" charset="0"/>
              <a:buChar char="•"/>
            </a:pPr>
            <a:r>
              <a:rPr kumimoji="1" lang="en-US" altLang="zh-CN" dirty="0">
                <a:ea typeface="+mn-lt"/>
                <a:cs typeface="+mn-lt"/>
              </a:rPr>
              <a:t>Difficult to ensure data accuracy and validation, especially without sufficient feedback loops.</a:t>
            </a:r>
          </a:p>
          <a:p>
            <a:pPr marL="742950" lvl="1" indent="-285750">
              <a:buFont typeface="Arial" panose="020B0604020202020204" pitchFamily="34" charset="0"/>
              <a:buChar char="•"/>
            </a:pPr>
            <a:r>
              <a:rPr kumimoji="1" lang="en-US" altLang="zh-CN" dirty="0">
                <a:ea typeface="+mn-lt"/>
                <a:cs typeface="+mn-lt"/>
              </a:rPr>
              <a:t>Requires significant data pre-processing for effective results.</a:t>
            </a:r>
            <a:endParaRPr lang="en-US" altLang="zh-CN" dirty="0">
              <a:ea typeface="+mn-lt"/>
              <a:cs typeface="+mn-lt"/>
            </a:endParaRPr>
          </a:p>
          <a:p>
            <a:endParaRPr kumimoji="1" lang="zh-CN" altLang="en-US" dirty="0"/>
          </a:p>
        </p:txBody>
      </p:sp>
      <p:sp>
        <p:nvSpPr>
          <p:cNvPr id="4" name="灯片编号占位符 3"/>
          <p:cNvSpPr>
            <a:spLocks noGrp="1"/>
          </p:cNvSpPr>
          <p:nvPr>
            <p:ph type="sldNum" sz="quarter" idx="5"/>
          </p:nvPr>
        </p:nvSpPr>
        <p:spPr/>
        <p:txBody>
          <a:bodyPr/>
          <a:lstStyle/>
          <a:p>
            <a:fld id="{46B03E4E-4774-E944-990E-761C025100EC}" type="slidenum">
              <a:rPr lang="en-US" smtClean="0"/>
              <a:t>5</a:t>
            </a:fld>
            <a:endParaRPr lang="en-US"/>
          </a:p>
        </p:txBody>
      </p:sp>
    </p:spTree>
    <p:extLst>
      <p:ext uri="{BB962C8B-B14F-4D97-AF65-F5344CB8AC3E}">
        <p14:creationId xmlns:p14="http://schemas.microsoft.com/office/powerpoint/2010/main" val="31335427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Wingdings" pitchFamily="2" charset="2"/>
              <a:buChar char="Ø"/>
            </a:pPr>
            <a:r>
              <a:rPr kumimoji="1" lang="en-US" altLang="zh-CN" b="1" dirty="0">
                <a:solidFill>
                  <a:schemeClr val="accent6"/>
                </a:solidFill>
              </a:rPr>
              <a:t>Pros</a:t>
            </a:r>
          </a:p>
          <a:p>
            <a:pPr marL="742950" lvl="1" indent="-285750">
              <a:buFont typeface="Arial" panose="020B0604020202020204" pitchFamily="34" charset="0"/>
              <a:buChar char="•"/>
            </a:pPr>
            <a:r>
              <a:rPr kumimoji="1" lang="en-US" altLang="zh-CN" dirty="0"/>
              <a:t>Improves targeted communication</a:t>
            </a:r>
          </a:p>
          <a:p>
            <a:pPr marL="742950" lvl="1" indent="-285750">
              <a:buFont typeface="Arial" panose="020B0604020202020204" pitchFamily="34" charset="0"/>
              <a:buChar char="•"/>
            </a:pPr>
            <a:r>
              <a:rPr kumimoji="1" lang="en-US" altLang="zh-CN" dirty="0"/>
              <a:t>Reduces manual tracking</a:t>
            </a:r>
          </a:p>
          <a:p>
            <a:pPr marL="742950" lvl="1" indent="-285750">
              <a:buFont typeface="Arial" panose="020B0604020202020204" pitchFamily="34" charset="0"/>
              <a:buChar char="•"/>
            </a:pPr>
            <a:r>
              <a:rPr kumimoji="1" lang="en-US" altLang="zh-CN" dirty="0"/>
              <a:t>Enhances engagement strategies</a:t>
            </a:r>
          </a:p>
          <a:p>
            <a:pPr lvl="1"/>
            <a:endParaRPr kumimoji="1" lang="en-US" altLang="zh-CN" dirty="0"/>
          </a:p>
          <a:p>
            <a:pPr>
              <a:buFont typeface="Wingdings" pitchFamily="2" charset="2"/>
              <a:buChar char="Ø"/>
            </a:pPr>
            <a:r>
              <a:rPr kumimoji="1" lang="en-US" altLang="zh-CN" b="1" dirty="0">
                <a:solidFill>
                  <a:schemeClr val="accent6"/>
                </a:solidFill>
              </a:rPr>
              <a:t>Cons</a:t>
            </a:r>
          </a:p>
          <a:p>
            <a:pPr marL="742950" lvl="1" indent="-285750">
              <a:buFont typeface="Arial" panose="020B0604020202020204" pitchFamily="34" charset="0"/>
              <a:buChar char="•"/>
            </a:pPr>
            <a:r>
              <a:rPr kumimoji="1" lang="en-US" altLang="zh-CN" dirty="0"/>
              <a:t>Requires accurate data updates</a:t>
            </a:r>
          </a:p>
          <a:p>
            <a:pPr marL="742950" lvl="1" indent="-285750">
              <a:buFont typeface="Arial" panose="020B0604020202020204" pitchFamily="34" charset="0"/>
              <a:buChar char="•"/>
            </a:pPr>
            <a:r>
              <a:rPr kumimoji="1" lang="en-US" altLang="zh-CN" dirty="0"/>
              <a:t>Initial set-up "cost” can be expensive</a:t>
            </a:r>
          </a:p>
          <a:p>
            <a:endParaRPr kumimoji="1" lang="zh-CN" altLang="en-US" dirty="0"/>
          </a:p>
        </p:txBody>
      </p:sp>
      <p:sp>
        <p:nvSpPr>
          <p:cNvPr id="4" name="灯片编号占位符 3"/>
          <p:cNvSpPr>
            <a:spLocks noGrp="1"/>
          </p:cNvSpPr>
          <p:nvPr>
            <p:ph type="sldNum" sz="quarter" idx="5"/>
          </p:nvPr>
        </p:nvSpPr>
        <p:spPr/>
        <p:txBody>
          <a:bodyPr/>
          <a:lstStyle/>
          <a:p>
            <a:fld id="{46B03E4E-4774-E944-990E-761C025100EC}" type="slidenum">
              <a:rPr lang="en-US" smtClean="0"/>
              <a:t>6</a:t>
            </a:fld>
            <a:endParaRPr lang="en-US"/>
          </a:p>
        </p:txBody>
      </p:sp>
    </p:spTree>
    <p:extLst>
      <p:ext uri="{BB962C8B-B14F-4D97-AF65-F5344CB8AC3E}">
        <p14:creationId xmlns:p14="http://schemas.microsoft.com/office/powerpoint/2010/main" val="1307450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Wingdings" pitchFamily="2" charset="2"/>
              <a:buChar char="Ø"/>
            </a:pPr>
            <a:r>
              <a:rPr kumimoji="1" lang="en-US" altLang="zh-CN" b="1" dirty="0">
                <a:solidFill>
                  <a:schemeClr val="accent6"/>
                </a:solidFill>
                <a:ea typeface="DengXian"/>
              </a:rPr>
              <a:t>Criteria for Evaluation: </a:t>
            </a:r>
            <a:endParaRPr lang="en-US" altLang="zh-CN" b="1" dirty="0">
              <a:solidFill>
                <a:schemeClr val="accent6"/>
              </a:solidFill>
              <a:ea typeface="DengXian"/>
              <a:cs typeface="Calibri"/>
            </a:endParaRPr>
          </a:p>
          <a:p>
            <a:pPr lvl="1"/>
            <a:r>
              <a:rPr lang="en-US" altLang="zh-CN" dirty="0">
                <a:ea typeface="+mn-lt"/>
                <a:cs typeface="+mn-lt"/>
              </a:rPr>
              <a:t>The solutions were evaluated based on scalability, ease of integration with current systems, potential to reduce manual work, and overall impact on engagement.</a:t>
            </a:r>
          </a:p>
          <a:p>
            <a:endParaRPr kumimoji="1" lang="zh-CN" altLang="en-US" dirty="0"/>
          </a:p>
        </p:txBody>
      </p:sp>
      <p:sp>
        <p:nvSpPr>
          <p:cNvPr id="4" name="灯片编号占位符 3"/>
          <p:cNvSpPr>
            <a:spLocks noGrp="1"/>
          </p:cNvSpPr>
          <p:nvPr>
            <p:ph type="sldNum" sz="quarter" idx="5"/>
          </p:nvPr>
        </p:nvSpPr>
        <p:spPr/>
        <p:txBody>
          <a:bodyPr/>
          <a:lstStyle/>
          <a:p>
            <a:fld id="{46B03E4E-4774-E944-990E-761C025100EC}" type="slidenum">
              <a:rPr lang="en-US" smtClean="0"/>
              <a:t>7</a:t>
            </a:fld>
            <a:endParaRPr lang="en-US"/>
          </a:p>
        </p:txBody>
      </p:sp>
    </p:spTree>
    <p:extLst>
      <p:ext uri="{BB962C8B-B14F-4D97-AF65-F5344CB8AC3E}">
        <p14:creationId xmlns:p14="http://schemas.microsoft.com/office/powerpoint/2010/main" val="8799207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Wingdings" pitchFamily="2" charset="2"/>
              <a:buChar char="Ø"/>
            </a:pPr>
            <a:r>
              <a:rPr kumimoji="1" lang="en-US" altLang="zh-CN" b="1" dirty="0">
                <a:solidFill>
                  <a:schemeClr val="accent6"/>
                </a:solidFill>
                <a:ea typeface="DengXian"/>
              </a:rPr>
              <a:t>Automate Donor Categorization</a:t>
            </a:r>
            <a:endParaRPr kumimoji="1" lang="en-US" altLang="zh-CN" b="1" dirty="0">
              <a:solidFill>
                <a:schemeClr val="accent6"/>
              </a:solidFill>
              <a:ea typeface="DengXian"/>
              <a:cs typeface="+mn-lt"/>
            </a:endParaRPr>
          </a:p>
          <a:p>
            <a:r>
              <a:rPr kumimoji="1" lang="en-US" altLang="zh-CN" dirty="0">
                <a:ea typeface="+mn-lt"/>
                <a:cs typeface="+mn-lt"/>
              </a:rPr>
              <a:t>Streamline the process of identifying donor lifecycle stages (New, Active, At-Risk, Lapsed).</a:t>
            </a:r>
          </a:p>
          <a:p>
            <a:endParaRPr lang="en-US" altLang="zh-CN" dirty="0">
              <a:cs typeface="Calibri"/>
            </a:endParaRPr>
          </a:p>
          <a:p>
            <a:pPr marL="285750" indent="-285750">
              <a:buFont typeface="Wingdings,Sans-Serif"/>
              <a:buChar char="Ø"/>
            </a:pPr>
            <a:r>
              <a:rPr lang="en-US" altLang="zh-CN" b="1" dirty="0">
                <a:solidFill>
                  <a:schemeClr val="accent6"/>
                </a:solidFill>
                <a:ea typeface="DengXian"/>
                <a:cs typeface="Calibri"/>
              </a:rPr>
              <a:t>Enhance Engagement</a:t>
            </a:r>
          </a:p>
          <a:p>
            <a:r>
              <a:rPr lang="en-US" altLang="zh-CN" dirty="0">
                <a:solidFill>
                  <a:srgbClr val="000000"/>
                </a:solidFill>
                <a:ea typeface="DengXian"/>
                <a:cs typeface="Calibri"/>
              </a:rPr>
              <a:t>Provide targeted communication suggestions for each donor stage to maximize retention.</a:t>
            </a:r>
          </a:p>
          <a:p>
            <a:pPr marL="285750" indent="-285750">
              <a:buFont typeface="Wingdings,Sans-Serif"/>
              <a:buChar char="Ø"/>
            </a:pPr>
            <a:endParaRPr lang="en-US" altLang="zh-CN" dirty="0"/>
          </a:p>
          <a:p>
            <a:pPr marL="285750" indent="-285750">
              <a:buFont typeface="Wingdings,Sans-Serif"/>
              <a:buChar char="Ø"/>
            </a:pPr>
            <a:r>
              <a:rPr lang="en-US" altLang="zh-CN" b="1" dirty="0">
                <a:solidFill>
                  <a:schemeClr val="accent6"/>
                </a:solidFill>
                <a:cs typeface="Calibri"/>
              </a:rPr>
              <a:t>Improve Efficiency</a:t>
            </a:r>
          </a:p>
          <a:p>
            <a:r>
              <a:rPr lang="en-US" altLang="zh-CN" dirty="0">
                <a:cs typeface="Calibri"/>
              </a:rPr>
              <a:t>Reduce manual data handling and optimize workflow for coordinators and managers.</a:t>
            </a:r>
            <a:endParaRPr lang="en-US" altLang="zh-CN" dirty="0">
              <a:ea typeface="+mn-lt"/>
              <a:cs typeface="+mn-lt"/>
            </a:endParaRPr>
          </a:p>
          <a:p>
            <a:endParaRPr kumimoji="1" lang="zh-CN" altLang="en-US" dirty="0"/>
          </a:p>
        </p:txBody>
      </p:sp>
      <p:sp>
        <p:nvSpPr>
          <p:cNvPr id="4" name="灯片编号占位符 3"/>
          <p:cNvSpPr>
            <a:spLocks noGrp="1"/>
          </p:cNvSpPr>
          <p:nvPr>
            <p:ph type="sldNum" sz="quarter" idx="5"/>
          </p:nvPr>
        </p:nvSpPr>
        <p:spPr/>
        <p:txBody>
          <a:bodyPr/>
          <a:lstStyle/>
          <a:p>
            <a:fld id="{46B03E4E-4774-E944-990E-761C025100EC}" type="slidenum">
              <a:rPr lang="en-US" smtClean="0"/>
              <a:t>8</a:t>
            </a:fld>
            <a:endParaRPr lang="en-US"/>
          </a:p>
        </p:txBody>
      </p:sp>
    </p:spTree>
    <p:extLst>
      <p:ext uri="{BB962C8B-B14F-4D97-AF65-F5344CB8AC3E}">
        <p14:creationId xmlns:p14="http://schemas.microsoft.com/office/powerpoint/2010/main" val="14693996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b="1" dirty="0">
                <a:solidFill>
                  <a:schemeClr val="bg1">
                    <a:lumMod val="50000"/>
                  </a:schemeClr>
                </a:solidFill>
                <a:latin typeface="SF Pro Heavy" pitchFamily="2" charset="0"/>
                <a:ea typeface="SF Pro Heavy" pitchFamily="2" charset="0"/>
                <a:cs typeface="SF Pro Heavy" pitchFamily="2" charset="0"/>
              </a:rPr>
              <a:t>Demo:</a:t>
            </a:r>
            <a:r>
              <a:rPr kumimoji="1" lang="zh-CN" altLang="en-US" b="1" dirty="0">
                <a:solidFill>
                  <a:schemeClr val="bg1">
                    <a:lumMod val="50000"/>
                  </a:schemeClr>
                </a:solidFill>
                <a:latin typeface="SF Pro Heavy" pitchFamily="2" charset="0"/>
                <a:cs typeface="SF Pro Heavy" pitchFamily="2" charset="0"/>
              </a:rPr>
              <a:t> </a:t>
            </a:r>
            <a:r>
              <a:rPr kumimoji="1" lang="en" altLang="zh-CN" b="1" dirty="0">
                <a:solidFill>
                  <a:schemeClr val="bg1">
                    <a:lumMod val="50000"/>
                  </a:schemeClr>
                </a:solidFill>
                <a:latin typeface="SF Pro Heavy" pitchFamily="2" charset="0"/>
                <a:ea typeface="SF Pro Heavy" pitchFamily="2" charset="0"/>
                <a:cs typeface="SF Pro Heavy" pitchFamily="2" charset="0"/>
                <a:hlinkClick r:id="rId3"/>
              </a:rPr>
              <a:t>https://codepen.io/demo5500/pen/MWNmKLX</a:t>
            </a:r>
            <a:r>
              <a:rPr kumimoji="1" lang="en" altLang="zh-CN" b="1" dirty="0">
                <a:solidFill>
                  <a:schemeClr val="bg1">
                    <a:lumMod val="50000"/>
                  </a:schemeClr>
                </a:solidFill>
                <a:latin typeface="SF Pro Heavy" pitchFamily="2" charset="0"/>
                <a:ea typeface="SF Pro Heavy" pitchFamily="2" charset="0"/>
                <a:cs typeface="SF Pro Heavy" pitchFamily="2" charset="0"/>
              </a:rPr>
              <a:t> </a:t>
            </a:r>
            <a:endParaRPr kumimoji="1" lang="en-US" altLang="zh-CN" b="1" dirty="0">
              <a:solidFill>
                <a:schemeClr val="bg1">
                  <a:lumMod val="50000"/>
                </a:schemeClr>
              </a:solidFill>
              <a:latin typeface="SF Pro Heavy" pitchFamily="2" charset="0"/>
              <a:ea typeface="SF Pro Heavy" pitchFamily="2" charset="0"/>
              <a:cs typeface="SF Pro Heavy" pitchFamily="2" charset="0"/>
            </a:endParaRPr>
          </a:p>
        </p:txBody>
      </p:sp>
      <p:sp>
        <p:nvSpPr>
          <p:cNvPr id="4" name="灯片编号占位符 3"/>
          <p:cNvSpPr>
            <a:spLocks noGrp="1"/>
          </p:cNvSpPr>
          <p:nvPr>
            <p:ph type="sldNum" sz="quarter" idx="5"/>
          </p:nvPr>
        </p:nvSpPr>
        <p:spPr/>
        <p:txBody>
          <a:bodyPr/>
          <a:lstStyle/>
          <a:p>
            <a:fld id="{46B03E4E-4774-E944-990E-761C025100EC}" type="slidenum">
              <a:rPr lang="en-US" smtClean="0"/>
              <a:t>9</a:t>
            </a:fld>
            <a:endParaRPr lang="en-US"/>
          </a:p>
        </p:txBody>
      </p:sp>
    </p:spTree>
    <p:extLst>
      <p:ext uri="{BB962C8B-B14F-4D97-AF65-F5344CB8AC3E}">
        <p14:creationId xmlns:p14="http://schemas.microsoft.com/office/powerpoint/2010/main" val="4262679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DB: PostgreSQL / </a:t>
            </a:r>
            <a:r>
              <a:rPr lang="en-US" dirty="0" err="1"/>
              <a:t>Prizma</a:t>
            </a:r>
            <a:br>
              <a:rPr lang="en-US" dirty="0"/>
            </a:br>
            <a:br>
              <a:rPr lang="en-US" dirty="0"/>
            </a:br>
            <a:r>
              <a:rPr lang="en-US" dirty="0" err="1"/>
              <a:t>Github</a:t>
            </a:r>
            <a:endParaRPr lang="en-US" dirty="0"/>
          </a:p>
        </p:txBody>
      </p:sp>
      <p:sp>
        <p:nvSpPr>
          <p:cNvPr id="4" name="Slide Number Placeholder 3"/>
          <p:cNvSpPr>
            <a:spLocks noGrp="1"/>
          </p:cNvSpPr>
          <p:nvPr>
            <p:ph type="sldNum" sz="quarter" idx="5"/>
          </p:nvPr>
        </p:nvSpPr>
        <p:spPr/>
        <p:txBody>
          <a:bodyPr/>
          <a:lstStyle/>
          <a:p>
            <a:fld id="{46B03E4E-4774-E944-990E-761C025100EC}" type="slidenum">
              <a:rPr lang="en-US" smtClean="0"/>
              <a:t>11</a:t>
            </a:fld>
            <a:endParaRPr lang="en-US"/>
          </a:p>
        </p:txBody>
      </p:sp>
    </p:spTree>
    <p:extLst>
      <p:ext uri="{BB962C8B-B14F-4D97-AF65-F5344CB8AC3E}">
        <p14:creationId xmlns:p14="http://schemas.microsoft.com/office/powerpoint/2010/main" val="40987353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1">
    <p:bg>
      <p:bgRef idx="1001">
        <a:schemeClr val="bg1"/>
      </p:bgRef>
    </p:bg>
    <p:spTree>
      <p:nvGrpSpPr>
        <p:cNvPr id="1" name=""/>
        <p:cNvGrpSpPr/>
        <p:nvPr/>
      </p:nvGrpSpPr>
      <p:grpSpPr>
        <a:xfrm>
          <a:off x="0" y="0"/>
          <a:ext cx="0" cy="0"/>
          <a:chOff x="0" y="0"/>
          <a:chExt cx="0" cy="0"/>
        </a:xfrm>
      </p:grpSpPr>
      <p:sp>
        <p:nvSpPr>
          <p:cNvPr id="6" name="Title 1"/>
          <p:cNvSpPr>
            <a:spLocks noGrp="1"/>
          </p:cNvSpPr>
          <p:nvPr>
            <p:ph type="ctrTitle"/>
          </p:nvPr>
        </p:nvSpPr>
        <p:spPr>
          <a:xfrm>
            <a:off x="631373" y="1122363"/>
            <a:ext cx="6096807" cy="2038526"/>
          </a:xfrm>
        </p:spPr>
        <p:txBody>
          <a:bodyPr anchor="b"/>
          <a:lstStyle>
            <a:lvl1pPr algn="l">
              <a:defRPr sz="6000">
                <a:latin typeface="Real Head Pro" charset="0"/>
                <a:ea typeface="Real Head Pro" charset="0"/>
                <a:cs typeface="Real Head Pro" charset="0"/>
              </a:defRPr>
            </a:lvl1pPr>
          </a:lstStyle>
          <a:p>
            <a:r>
              <a:rPr lang="en-US"/>
              <a:t>Click to edit Master title style</a:t>
            </a:r>
          </a:p>
        </p:txBody>
      </p:sp>
      <p:sp>
        <p:nvSpPr>
          <p:cNvPr id="7" name="Subtitle 2"/>
          <p:cNvSpPr>
            <a:spLocks noGrp="1"/>
          </p:cNvSpPr>
          <p:nvPr>
            <p:ph type="subTitle" idx="1"/>
          </p:nvPr>
        </p:nvSpPr>
        <p:spPr>
          <a:xfrm>
            <a:off x="631373" y="3376260"/>
            <a:ext cx="6096807" cy="1655762"/>
          </a:xfrm>
        </p:spPr>
        <p:txBody>
          <a:bodyPr/>
          <a:lstStyle>
            <a:lvl1pPr marL="0" indent="0" algn="l">
              <a:buNone/>
              <a:defRPr sz="2400">
                <a:latin typeface="Real Text Pro" charset="0"/>
                <a:ea typeface="Real Text Pro" charset="0"/>
                <a:cs typeface="Real Text Pro"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pic>
        <p:nvPicPr>
          <p:cNvPr id="8" name="Picture 7">
            <a:extLst>
              <a:ext uri="{FF2B5EF4-FFF2-40B4-BE49-F238E27FC236}">
                <a16:creationId xmlns:a16="http://schemas.microsoft.com/office/drawing/2014/main" id="{3C37B0A4-4810-9B4F-998C-6AF20A816489}"/>
              </a:ext>
            </a:extLst>
          </p:cNvPr>
          <p:cNvPicPr>
            <a:picLocks noChangeAspect="1"/>
          </p:cNvPicPr>
          <p:nvPr userDrawn="1"/>
        </p:nvPicPr>
        <p:blipFill>
          <a:blip r:embed="rId2"/>
          <a:stretch>
            <a:fillRect/>
          </a:stretch>
        </p:blipFill>
        <p:spPr>
          <a:xfrm>
            <a:off x="6318913" y="1596789"/>
            <a:ext cx="6637296" cy="6637296"/>
          </a:xfrm>
          <a:prstGeom prst="rect">
            <a:avLst/>
          </a:prstGeo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Content_Black">
    <p:bg>
      <p:bgRef idx="1001">
        <a:schemeClr val="bg1"/>
      </p:bgRef>
    </p:bg>
    <p:spTree>
      <p:nvGrpSpPr>
        <p:cNvPr id="1" name=""/>
        <p:cNvGrpSpPr/>
        <p:nvPr/>
      </p:nvGrpSpPr>
      <p:grpSpPr>
        <a:xfrm>
          <a:off x="0" y="0"/>
          <a:ext cx="0" cy="0"/>
          <a:chOff x="0" y="0"/>
          <a:chExt cx="0" cy="0"/>
        </a:xfrm>
      </p:grpSpPr>
      <p:sp>
        <p:nvSpPr>
          <p:cNvPr id="5" name="Content Placeholder 2"/>
          <p:cNvSpPr>
            <a:spLocks noGrp="1"/>
          </p:cNvSpPr>
          <p:nvPr>
            <p:ph idx="1"/>
          </p:nvPr>
        </p:nvSpPr>
        <p:spPr>
          <a:xfrm>
            <a:off x="838200" y="1692001"/>
            <a:ext cx="10515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p:cNvCxnSpPr/>
          <p:nvPr userDrawn="1"/>
        </p:nvCxnSpPr>
        <p:spPr>
          <a:xfrm>
            <a:off x="838201" y="1332089"/>
            <a:ext cx="9810044"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9" name="Title 1"/>
          <p:cNvSpPr>
            <a:spLocks noGrp="1"/>
          </p:cNvSpPr>
          <p:nvPr>
            <p:ph type="title"/>
          </p:nvPr>
        </p:nvSpPr>
        <p:spPr>
          <a:xfrm>
            <a:off x="838200" y="302419"/>
            <a:ext cx="10515600"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p>
        </p:txBody>
      </p:sp>
      <p:sp>
        <p:nvSpPr>
          <p:cNvPr id="10" name="Slide Number Placeholder 3"/>
          <p:cNvSpPr>
            <a:spLocks noGrp="1"/>
          </p:cNvSpPr>
          <p:nvPr>
            <p:ph type="sldNum" sz="quarter" idx="4"/>
          </p:nvPr>
        </p:nvSpPr>
        <p:spPr>
          <a:xfrm>
            <a:off x="9017000" y="6356352"/>
            <a:ext cx="2743200" cy="365125"/>
          </a:xfrm>
          <a:prstGeom prst="rect">
            <a:avLst/>
          </a:prstGeom>
        </p:spPr>
        <p:txBody>
          <a:bodyPr vert="horz" lIns="91440" tIns="45720" rIns="91440" bIns="45720" rtlCol="0" anchor="ctr"/>
          <a:lstStyle>
            <a:lvl1pPr algn="r">
              <a:defRPr sz="1200">
                <a:solidFill>
                  <a:schemeClr val="tx1">
                    <a:lumMod val="75000"/>
                  </a:schemeClr>
                </a:solidFill>
              </a:defRPr>
            </a:lvl1pPr>
          </a:lstStyle>
          <a:p>
            <a:fld id="{2BE017B6-6466-CA44-A203-DCC007137B39}" type="slidenum">
              <a:rPr lang="en-US" smtClean="0"/>
              <a:pPr/>
              <a:t>‹#›</a:t>
            </a:fld>
            <a:endParaRPr lang="en-US"/>
          </a:p>
        </p:txBody>
      </p:sp>
    </p:spTree>
    <p:extLst>
      <p:ext uri="{BB962C8B-B14F-4D97-AF65-F5344CB8AC3E}">
        <p14:creationId xmlns:p14="http://schemas.microsoft.com/office/powerpoint/2010/main" val="40956431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lumn_a">
    <p:spTree>
      <p:nvGrpSpPr>
        <p:cNvPr id="1" name=""/>
        <p:cNvGrpSpPr/>
        <p:nvPr/>
      </p:nvGrpSpPr>
      <p:grpSpPr>
        <a:xfrm>
          <a:off x="0" y="0"/>
          <a:ext cx="0" cy="0"/>
          <a:chOff x="0" y="0"/>
          <a:chExt cx="0" cy="0"/>
        </a:xfrm>
      </p:grpSpPr>
      <p:sp>
        <p:nvSpPr>
          <p:cNvPr id="8" name="Rectangle 7"/>
          <p:cNvSpPr/>
          <p:nvPr userDrawn="1"/>
        </p:nvSpPr>
        <p:spPr>
          <a:xfrm>
            <a:off x="0" y="0"/>
            <a:ext cx="6096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838200" y="365127"/>
            <a:ext cx="4944533" cy="1325563"/>
          </a:xfrm>
        </p:spPr>
        <p:txBody>
          <a:bodyPr/>
          <a:lstStyle>
            <a:lvl1pPr>
              <a:defRPr>
                <a:solidFill>
                  <a:schemeClr val="bg1"/>
                </a:solidFill>
                <a:latin typeface="Real Head Pro" charset="0"/>
                <a:ea typeface="Real Head Pro" charset="0"/>
                <a:cs typeface="Real Head Pro" charset="0"/>
              </a:defRPr>
            </a:lvl1pPr>
          </a:lstStyle>
          <a:p>
            <a:r>
              <a:rPr lang="en-US"/>
              <a:t>Click to edit Master title style</a:t>
            </a:r>
          </a:p>
        </p:txBody>
      </p:sp>
      <p:sp>
        <p:nvSpPr>
          <p:cNvPr id="3" name="Content Placeholder 2"/>
          <p:cNvSpPr>
            <a:spLocks noGrp="1"/>
          </p:cNvSpPr>
          <p:nvPr>
            <p:ph sz="half" idx="1"/>
          </p:nvPr>
        </p:nvSpPr>
        <p:spPr>
          <a:xfrm>
            <a:off x="838200" y="1825625"/>
            <a:ext cx="4944533"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35995" y="1825625"/>
            <a:ext cx="5181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2"/>
          <a:stretch>
            <a:fillRect/>
          </a:stretch>
        </p:blipFill>
        <p:spPr>
          <a:xfrm>
            <a:off x="10604771" y="5559425"/>
            <a:ext cx="1079500" cy="830792"/>
          </a:xfrm>
          <a:prstGeom prst="rect">
            <a:avLst/>
          </a:prstGeom>
        </p:spPr>
      </p:pic>
      <p:sp>
        <p:nvSpPr>
          <p:cNvPr id="5" name="Slide Number Placeholder 4"/>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extLst>
      <p:ext uri="{BB962C8B-B14F-4D97-AF65-F5344CB8AC3E}">
        <p14:creationId xmlns:p14="http://schemas.microsoft.com/office/powerpoint/2010/main" val="18619493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_b">
    <p:spTree>
      <p:nvGrpSpPr>
        <p:cNvPr id="1" name=""/>
        <p:cNvGrpSpPr/>
        <p:nvPr/>
      </p:nvGrpSpPr>
      <p:grpSpPr>
        <a:xfrm>
          <a:off x="0" y="0"/>
          <a:ext cx="0" cy="0"/>
          <a:chOff x="0" y="0"/>
          <a:chExt cx="0" cy="0"/>
        </a:xfrm>
      </p:grpSpPr>
      <p:sp>
        <p:nvSpPr>
          <p:cNvPr id="10" name="Rectangle 9"/>
          <p:cNvSpPr/>
          <p:nvPr userDrawn="1"/>
        </p:nvSpPr>
        <p:spPr>
          <a:xfrm>
            <a:off x="6096000" y="0"/>
            <a:ext cx="6096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1" name="Title 1"/>
          <p:cNvSpPr>
            <a:spLocks noGrp="1"/>
          </p:cNvSpPr>
          <p:nvPr>
            <p:ph type="title"/>
          </p:nvPr>
        </p:nvSpPr>
        <p:spPr>
          <a:xfrm>
            <a:off x="838200" y="365127"/>
            <a:ext cx="4944533"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p>
        </p:txBody>
      </p:sp>
      <p:sp>
        <p:nvSpPr>
          <p:cNvPr id="12" name="Content Placeholder 2"/>
          <p:cNvSpPr>
            <a:spLocks noGrp="1"/>
          </p:cNvSpPr>
          <p:nvPr>
            <p:ph sz="half" idx="1"/>
          </p:nvPr>
        </p:nvSpPr>
        <p:spPr>
          <a:xfrm>
            <a:off x="838200" y="1825625"/>
            <a:ext cx="4944533" cy="4351338"/>
          </a:xfrm>
        </p:spPr>
        <p:txBody>
          <a:bodyPr/>
          <a:lstStyle>
            <a:lvl1pPr>
              <a:defRPr>
                <a:solidFill>
                  <a:schemeClr val="tx1"/>
                </a:solidFill>
                <a:latin typeface="Real Text Pro" charset="0"/>
                <a:ea typeface="Real Text Pro" charset="0"/>
                <a:cs typeface="Real Text Pro" charset="0"/>
              </a:defRPr>
            </a:lvl1pPr>
            <a:lvl2pPr>
              <a:defRPr>
                <a:solidFill>
                  <a:schemeClr val="tx1"/>
                </a:solidFill>
                <a:latin typeface="Real Text Pro" charset="0"/>
                <a:ea typeface="Real Text Pro" charset="0"/>
                <a:cs typeface="Real Text Pro" charset="0"/>
              </a:defRPr>
            </a:lvl2pPr>
            <a:lvl3pPr>
              <a:defRPr>
                <a:solidFill>
                  <a:schemeClr val="tx1"/>
                </a:solidFill>
                <a:latin typeface="Real Text Pro" charset="0"/>
                <a:ea typeface="Real Text Pro" charset="0"/>
                <a:cs typeface="Real Text Pro" charset="0"/>
              </a:defRPr>
            </a:lvl3pPr>
            <a:lvl4pPr>
              <a:defRPr>
                <a:solidFill>
                  <a:schemeClr val="tx1"/>
                </a:solidFill>
                <a:latin typeface="Real Text Pro" charset="0"/>
                <a:ea typeface="Real Text Pro" charset="0"/>
                <a:cs typeface="Real Text Pro" charset="0"/>
              </a:defRPr>
            </a:lvl4pPr>
            <a:lvl5pPr>
              <a:defRPr>
                <a:solidFill>
                  <a:schemeClr val="tx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3"/>
          <p:cNvSpPr>
            <a:spLocks noGrp="1"/>
          </p:cNvSpPr>
          <p:nvPr>
            <p:ph sz="half" idx="2"/>
          </p:nvPr>
        </p:nvSpPr>
        <p:spPr>
          <a:xfrm>
            <a:off x="6553200" y="1825625"/>
            <a:ext cx="5181600"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4" name="Picture 13"/>
          <p:cNvPicPr>
            <a:picLocks noChangeAspect="1"/>
          </p:cNvPicPr>
          <p:nvPr userDrawn="1"/>
        </p:nvPicPr>
        <p:blipFill>
          <a:blip r:embed="rId2"/>
          <a:stretch>
            <a:fillRect/>
          </a:stretch>
        </p:blipFill>
        <p:spPr>
          <a:xfrm>
            <a:off x="838201" y="6397397"/>
            <a:ext cx="2688771" cy="240173"/>
          </a:xfrm>
          <a:prstGeom prst="rect">
            <a:avLst/>
          </a:prstGeom>
        </p:spPr>
      </p:pic>
      <p:cxnSp>
        <p:nvCxnSpPr>
          <p:cNvPr id="16" name="Straight Connector 15"/>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7" name="Picture 16"/>
          <p:cNvPicPr>
            <a:picLocks noChangeAspect="1"/>
          </p:cNvPicPr>
          <p:nvPr userDrawn="1"/>
        </p:nvPicPr>
        <p:blipFill>
          <a:blip r:embed="rId3"/>
          <a:stretch>
            <a:fillRect/>
          </a:stretch>
        </p:blipFill>
        <p:spPr>
          <a:xfrm>
            <a:off x="10604771" y="5559425"/>
            <a:ext cx="1079500" cy="830792"/>
          </a:xfrm>
          <a:prstGeom prst="rect">
            <a:avLst/>
          </a:prstGeom>
        </p:spPr>
      </p:pic>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_dark">
    <p:spTree>
      <p:nvGrpSpPr>
        <p:cNvPr id="1" name=""/>
        <p:cNvGrpSpPr/>
        <p:nvPr/>
      </p:nvGrpSpPr>
      <p:grpSpPr>
        <a:xfrm>
          <a:off x="0" y="0"/>
          <a:ext cx="0" cy="0"/>
          <a:chOff x="0" y="0"/>
          <a:chExt cx="0" cy="0"/>
        </a:xfrm>
      </p:grpSpPr>
      <p:sp>
        <p:nvSpPr>
          <p:cNvPr id="8" name="Rectangle 7"/>
          <p:cNvSpPr/>
          <p:nvPr userDrawn="1"/>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838200" y="365127"/>
            <a:ext cx="4944533" cy="1325563"/>
          </a:xfrm>
        </p:spPr>
        <p:txBody>
          <a:bodyPr/>
          <a:lstStyle>
            <a:lvl1pPr>
              <a:defRPr>
                <a:solidFill>
                  <a:schemeClr val="bg1"/>
                </a:solidFill>
                <a:latin typeface="Real Head Pro" charset="0"/>
                <a:ea typeface="Real Head Pro" charset="0"/>
                <a:cs typeface="Real Head Pro" charset="0"/>
              </a:defRPr>
            </a:lvl1pPr>
          </a:lstStyle>
          <a:p>
            <a:r>
              <a:rPr lang="en-US"/>
              <a:t>Click to edit Master title style</a:t>
            </a:r>
          </a:p>
        </p:txBody>
      </p:sp>
      <p:sp>
        <p:nvSpPr>
          <p:cNvPr id="3" name="Content Placeholder 2"/>
          <p:cNvSpPr>
            <a:spLocks noGrp="1"/>
          </p:cNvSpPr>
          <p:nvPr>
            <p:ph sz="half" idx="1"/>
          </p:nvPr>
        </p:nvSpPr>
        <p:spPr>
          <a:xfrm>
            <a:off x="838200" y="1825625"/>
            <a:ext cx="4944533"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sz="half" idx="10"/>
          </p:nvPr>
        </p:nvSpPr>
        <p:spPr>
          <a:xfrm>
            <a:off x="6535995" y="1825625"/>
            <a:ext cx="4944533"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p:cNvCxnSpPr/>
          <p:nvPr userDrawn="1"/>
        </p:nvCxnSpPr>
        <p:spPr>
          <a:xfrm>
            <a:off x="6150761" y="1825625"/>
            <a:ext cx="0" cy="4571772"/>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userDrawn="1"/>
        </p:nvPicPr>
        <p:blipFill>
          <a:blip r:embed="rId2"/>
          <a:stretch>
            <a:fillRect/>
          </a:stretch>
        </p:blipFill>
        <p:spPr>
          <a:xfrm>
            <a:off x="10604771" y="5559425"/>
            <a:ext cx="1079500" cy="830792"/>
          </a:xfrm>
          <a:prstGeom prst="rect">
            <a:avLst/>
          </a:prstGeom>
        </p:spPr>
      </p:pic>
      <p:sp>
        <p:nvSpPr>
          <p:cNvPr id="4" name="Slide Number Placeholder 3"/>
          <p:cNvSpPr>
            <a:spLocks noGrp="1"/>
          </p:cNvSpPr>
          <p:nvPr>
            <p:ph type="sldNum" sz="quarter" idx="11"/>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_light">
    <p:spTree>
      <p:nvGrpSpPr>
        <p:cNvPr id="1" name=""/>
        <p:cNvGrpSpPr/>
        <p:nvPr/>
      </p:nvGrpSpPr>
      <p:grpSpPr>
        <a:xfrm>
          <a:off x="0" y="0"/>
          <a:ext cx="0" cy="0"/>
          <a:chOff x="0" y="0"/>
          <a:chExt cx="0" cy="0"/>
        </a:xfrm>
      </p:grpSpPr>
      <p:sp>
        <p:nvSpPr>
          <p:cNvPr id="11" name="Title 1"/>
          <p:cNvSpPr>
            <a:spLocks noGrp="1"/>
          </p:cNvSpPr>
          <p:nvPr>
            <p:ph type="title"/>
          </p:nvPr>
        </p:nvSpPr>
        <p:spPr>
          <a:xfrm>
            <a:off x="838200" y="365127"/>
            <a:ext cx="4944533"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p>
        </p:txBody>
      </p:sp>
      <p:sp>
        <p:nvSpPr>
          <p:cNvPr id="12" name="Content Placeholder 2"/>
          <p:cNvSpPr>
            <a:spLocks noGrp="1"/>
          </p:cNvSpPr>
          <p:nvPr>
            <p:ph sz="half" idx="1"/>
          </p:nvPr>
        </p:nvSpPr>
        <p:spPr>
          <a:xfrm>
            <a:off x="838200" y="1825625"/>
            <a:ext cx="4944533" cy="4351338"/>
          </a:xfrm>
        </p:spPr>
        <p:txBody>
          <a:bodyPr/>
          <a:lstStyle>
            <a:lvl1pPr>
              <a:defRPr>
                <a:solidFill>
                  <a:schemeClr val="tx1"/>
                </a:solidFill>
                <a:latin typeface="Real Text Pro" charset="0"/>
                <a:ea typeface="Real Text Pro" charset="0"/>
                <a:cs typeface="Real Text Pro" charset="0"/>
              </a:defRPr>
            </a:lvl1pPr>
            <a:lvl2pPr>
              <a:defRPr>
                <a:solidFill>
                  <a:schemeClr val="tx1"/>
                </a:solidFill>
                <a:latin typeface="Real Text Pro" charset="0"/>
                <a:ea typeface="Real Text Pro" charset="0"/>
                <a:cs typeface="Real Text Pro" charset="0"/>
              </a:defRPr>
            </a:lvl2pPr>
            <a:lvl3pPr>
              <a:defRPr>
                <a:solidFill>
                  <a:schemeClr val="tx1"/>
                </a:solidFill>
                <a:latin typeface="Real Text Pro" charset="0"/>
                <a:ea typeface="Real Text Pro" charset="0"/>
                <a:cs typeface="Real Text Pro" charset="0"/>
              </a:defRPr>
            </a:lvl3pPr>
            <a:lvl4pPr>
              <a:defRPr>
                <a:solidFill>
                  <a:schemeClr val="tx1"/>
                </a:solidFill>
                <a:latin typeface="Real Text Pro" charset="0"/>
                <a:ea typeface="Real Text Pro" charset="0"/>
                <a:cs typeface="Real Text Pro" charset="0"/>
              </a:defRPr>
            </a:lvl4pPr>
            <a:lvl5pPr>
              <a:defRPr>
                <a:solidFill>
                  <a:schemeClr val="tx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4" name="Picture 13"/>
          <p:cNvPicPr>
            <a:picLocks noChangeAspect="1"/>
          </p:cNvPicPr>
          <p:nvPr userDrawn="1"/>
        </p:nvPicPr>
        <p:blipFill>
          <a:blip r:embed="rId2"/>
          <a:stretch>
            <a:fillRect/>
          </a:stretch>
        </p:blipFill>
        <p:spPr>
          <a:xfrm>
            <a:off x="838201" y="6397397"/>
            <a:ext cx="2688771" cy="240173"/>
          </a:xfrm>
          <a:prstGeom prst="rect">
            <a:avLst/>
          </a:prstGeom>
        </p:spPr>
      </p:pic>
      <p:cxnSp>
        <p:nvCxnSpPr>
          <p:cNvPr id="16" name="Straight Connector 15"/>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6150761" y="1825625"/>
            <a:ext cx="0" cy="4571772"/>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7" name="Content Placeholder 2"/>
          <p:cNvSpPr>
            <a:spLocks noGrp="1"/>
          </p:cNvSpPr>
          <p:nvPr>
            <p:ph sz="half" idx="10"/>
          </p:nvPr>
        </p:nvSpPr>
        <p:spPr>
          <a:xfrm>
            <a:off x="6553200" y="1825625"/>
            <a:ext cx="4944533" cy="4351338"/>
          </a:xfrm>
        </p:spPr>
        <p:txBody>
          <a:bodyPr/>
          <a:lstStyle>
            <a:lvl1pPr>
              <a:defRPr>
                <a:solidFill>
                  <a:schemeClr val="tx1"/>
                </a:solidFill>
                <a:latin typeface="Real Text Pro" charset="0"/>
                <a:ea typeface="Real Text Pro" charset="0"/>
                <a:cs typeface="Real Text Pro" charset="0"/>
              </a:defRPr>
            </a:lvl1pPr>
            <a:lvl2pPr>
              <a:defRPr>
                <a:solidFill>
                  <a:schemeClr val="tx1"/>
                </a:solidFill>
                <a:latin typeface="Real Text Pro" charset="0"/>
                <a:ea typeface="Real Text Pro" charset="0"/>
                <a:cs typeface="Real Text Pro" charset="0"/>
              </a:defRPr>
            </a:lvl2pPr>
            <a:lvl3pPr>
              <a:defRPr>
                <a:solidFill>
                  <a:schemeClr val="tx1"/>
                </a:solidFill>
                <a:latin typeface="Real Text Pro" charset="0"/>
                <a:ea typeface="Real Text Pro" charset="0"/>
                <a:cs typeface="Real Text Pro" charset="0"/>
              </a:defRPr>
            </a:lvl3pPr>
            <a:lvl4pPr>
              <a:defRPr>
                <a:solidFill>
                  <a:schemeClr val="tx1"/>
                </a:solidFill>
                <a:latin typeface="Real Text Pro" charset="0"/>
                <a:ea typeface="Real Text Pro" charset="0"/>
                <a:cs typeface="Real Text Pro" charset="0"/>
              </a:defRPr>
            </a:lvl4pPr>
            <a:lvl5pPr>
              <a:defRPr>
                <a:solidFill>
                  <a:schemeClr val="tx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8" name="Picture 17"/>
          <p:cNvPicPr>
            <a:picLocks noChangeAspect="1"/>
          </p:cNvPicPr>
          <p:nvPr userDrawn="1"/>
        </p:nvPicPr>
        <p:blipFill>
          <a:blip r:embed="rId3"/>
          <a:stretch>
            <a:fillRect/>
          </a:stretch>
        </p:blipFill>
        <p:spPr>
          <a:xfrm>
            <a:off x="10604771" y="5559425"/>
            <a:ext cx="1079500" cy="830792"/>
          </a:xfrm>
          <a:prstGeom prst="rect">
            <a:avLst/>
          </a:prstGeom>
        </p:spPr>
      </p:pic>
      <p:sp>
        <p:nvSpPr>
          <p:cNvPr id="2" name="Slide Number Placeholder 1"/>
          <p:cNvSpPr>
            <a:spLocks noGrp="1"/>
          </p:cNvSpPr>
          <p:nvPr>
            <p:ph type="sldNum" sz="quarter" idx="11"/>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wo Column_light">
    <p:spTree>
      <p:nvGrpSpPr>
        <p:cNvPr id="1" name=""/>
        <p:cNvGrpSpPr/>
        <p:nvPr/>
      </p:nvGrpSpPr>
      <p:grpSpPr>
        <a:xfrm>
          <a:off x="0" y="0"/>
          <a:ext cx="0" cy="0"/>
          <a:chOff x="0" y="0"/>
          <a:chExt cx="0" cy="0"/>
        </a:xfrm>
      </p:grpSpPr>
      <p:sp>
        <p:nvSpPr>
          <p:cNvPr id="11" name="Title 1"/>
          <p:cNvSpPr>
            <a:spLocks noGrp="1"/>
          </p:cNvSpPr>
          <p:nvPr>
            <p:ph type="title"/>
          </p:nvPr>
        </p:nvSpPr>
        <p:spPr>
          <a:xfrm>
            <a:off x="838200" y="365127"/>
            <a:ext cx="4944533"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p>
        </p:txBody>
      </p:sp>
      <p:sp>
        <p:nvSpPr>
          <p:cNvPr id="12" name="Content Placeholder 2"/>
          <p:cNvSpPr>
            <a:spLocks noGrp="1"/>
          </p:cNvSpPr>
          <p:nvPr>
            <p:ph sz="half" idx="1"/>
          </p:nvPr>
        </p:nvSpPr>
        <p:spPr>
          <a:xfrm>
            <a:off x="838200" y="1825625"/>
            <a:ext cx="4944533" cy="4351338"/>
          </a:xfrm>
        </p:spPr>
        <p:txBody>
          <a:bodyPr/>
          <a:lstStyle>
            <a:lvl1pPr>
              <a:defRPr>
                <a:solidFill>
                  <a:schemeClr val="tx1"/>
                </a:solidFill>
                <a:latin typeface="Real Text Pro" charset="0"/>
                <a:ea typeface="Real Text Pro" charset="0"/>
                <a:cs typeface="Real Text Pro" charset="0"/>
              </a:defRPr>
            </a:lvl1pPr>
            <a:lvl2pPr>
              <a:defRPr>
                <a:solidFill>
                  <a:schemeClr val="tx1"/>
                </a:solidFill>
                <a:latin typeface="Real Text Pro" charset="0"/>
                <a:ea typeface="Real Text Pro" charset="0"/>
                <a:cs typeface="Real Text Pro" charset="0"/>
              </a:defRPr>
            </a:lvl2pPr>
            <a:lvl3pPr>
              <a:defRPr>
                <a:solidFill>
                  <a:schemeClr val="tx1"/>
                </a:solidFill>
                <a:latin typeface="Real Text Pro" charset="0"/>
                <a:ea typeface="Real Text Pro" charset="0"/>
                <a:cs typeface="Real Text Pro" charset="0"/>
              </a:defRPr>
            </a:lvl3pPr>
            <a:lvl4pPr>
              <a:defRPr>
                <a:solidFill>
                  <a:schemeClr val="tx1"/>
                </a:solidFill>
                <a:latin typeface="Real Text Pro" charset="0"/>
                <a:ea typeface="Real Text Pro" charset="0"/>
                <a:cs typeface="Real Text Pro" charset="0"/>
              </a:defRPr>
            </a:lvl4pPr>
            <a:lvl5pPr>
              <a:defRPr>
                <a:solidFill>
                  <a:schemeClr val="tx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4" name="Picture 13"/>
          <p:cNvPicPr>
            <a:picLocks noChangeAspect="1"/>
          </p:cNvPicPr>
          <p:nvPr userDrawn="1"/>
        </p:nvPicPr>
        <p:blipFill>
          <a:blip r:embed="rId2"/>
          <a:stretch>
            <a:fillRect/>
          </a:stretch>
        </p:blipFill>
        <p:spPr>
          <a:xfrm>
            <a:off x="838201" y="6397397"/>
            <a:ext cx="2688771" cy="240173"/>
          </a:xfrm>
          <a:prstGeom prst="rect">
            <a:avLst/>
          </a:prstGeom>
        </p:spPr>
      </p:pic>
      <p:cxnSp>
        <p:nvCxnSpPr>
          <p:cNvPr id="16" name="Straight Connector 15"/>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6150761" y="1825625"/>
            <a:ext cx="0" cy="4571772"/>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7" name="Content Placeholder 2"/>
          <p:cNvSpPr>
            <a:spLocks noGrp="1"/>
          </p:cNvSpPr>
          <p:nvPr>
            <p:ph sz="half" idx="10"/>
          </p:nvPr>
        </p:nvSpPr>
        <p:spPr>
          <a:xfrm>
            <a:off x="6553200" y="1825625"/>
            <a:ext cx="4944533" cy="4351338"/>
          </a:xfrm>
        </p:spPr>
        <p:txBody>
          <a:bodyPr/>
          <a:lstStyle>
            <a:lvl1pPr>
              <a:defRPr>
                <a:solidFill>
                  <a:schemeClr val="tx1"/>
                </a:solidFill>
                <a:latin typeface="Real Text Pro" charset="0"/>
                <a:ea typeface="Real Text Pro" charset="0"/>
                <a:cs typeface="Real Text Pro" charset="0"/>
              </a:defRPr>
            </a:lvl1pPr>
            <a:lvl2pPr>
              <a:defRPr>
                <a:solidFill>
                  <a:schemeClr val="tx1"/>
                </a:solidFill>
                <a:latin typeface="Real Text Pro" charset="0"/>
                <a:ea typeface="Real Text Pro" charset="0"/>
                <a:cs typeface="Real Text Pro" charset="0"/>
              </a:defRPr>
            </a:lvl2pPr>
            <a:lvl3pPr>
              <a:defRPr>
                <a:solidFill>
                  <a:schemeClr val="tx1"/>
                </a:solidFill>
                <a:latin typeface="Real Text Pro" charset="0"/>
                <a:ea typeface="Real Text Pro" charset="0"/>
                <a:cs typeface="Real Text Pro" charset="0"/>
              </a:defRPr>
            </a:lvl3pPr>
            <a:lvl4pPr>
              <a:defRPr>
                <a:solidFill>
                  <a:schemeClr val="tx1"/>
                </a:solidFill>
                <a:latin typeface="Real Text Pro" charset="0"/>
                <a:ea typeface="Real Text Pro" charset="0"/>
                <a:cs typeface="Real Text Pro" charset="0"/>
              </a:defRPr>
            </a:lvl4pPr>
            <a:lvl5pPr>
              <a:defRPr>
                <a:solidFill>
                  <a:schemeClr val="tx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Slide Number Placeholder 1"/>
          <p:cNvSpPr>
            <a:spLocks noGrp="1"/>
          </p:cNvSpPr>
          <p:nvPr>
            <p:ph type="sldNum" sz="quarter" idx="11"/>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extLst>
      <p:ext uri="{BB962C8B-B14F-4D97-AF65-F5344CB8AC3E}">
        <p14:creationId xmlns:p14="http://schemas.microsoft.com/office/powerpoint/2010/main" val="41041211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Image_a">
    <p:spTree>
      <p:nvGrpSpPr>
        <p:cNvPr id="1" name=""/>
        <p:cNvGrpSpPr/>
        <p:nvPr/>
      </p:nvGrpSpPr>
      <p:grpSpPr>
        <a:xfrm>
          <a:off x="0" y="0"/>
          <a:ext cx="0" cy="0"/>
          <a:chOff x="0" y="0"/>
          <a:chExt cx="0" cy="0"/>
        </a:xfrm>
      </p:grpSpPr>
      <p:sp>
        <p:nvSpPr>
          <p:cNvPr id="9" name="Rectangle 8"/>
          <p:cNvSpPr/>
          <p:nvPr userDrawn="1"/>
        </p:nvSpPr>
        <p:spPr>
          <a:xfrm>
            <a:off x="4974772" y="0"/>
            <a:ext cx="721722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4" name="Text Placeholder 3"/>
          <p:cNvSpPr>
            <a:spLocks noGrp="1"/>
          </p:cNvSpPr>
          <p:nvPr>
            <p:ph type="body" sz="half" idx="2" hasCustomPrompt="1"/>
          </p:nvPr>
        </p:nvSpPr>
        <p:spPr>
          <a:xfrm>
            <a:off x="839788" y="2057400"/>
            <a:ext cx="3932237" cy="3811588"/>
          </a:xfrm>
        </p:spPr>
        <p:txBody>
          <a:bodyPr/>
          <a:lstStyle>
            <a:lvl1pPr marL="285750" indent="-285750">
              <a:buFont typeface="Arial" panose="020B0604020202020204" pitchFamily="34" charset="0"/>
              <a:buChar char="•"/>
              <a:defRPr sz="1600">
                <a:latin typeface="Real Text Pro" charset="0"/>
                <a:ea typeface="Real Text Pro" charset="0"/>
                <a:cs typeface="Real Text Pro" charset="0"/>
              </a:defRPr>
            </a:lvl1pPr>
            <a:lvl2pPr marL="742939" indent="-285750">
              <a:buFont typeface="Arial" panose="020B0604020202020204" pitchFamily="34" charset="0"/>
              <a:buChar char="•"/>
              <a:defRPr sz="1400"/>
            </a:lvl2pPr>
            <a:lvl3pPr marL="1085827" indent="-171450">
              <a:buFont typeface="Arial" panose="020B0604020202020204" pitchFamily="34" charset="0"/>
              <a:buChar char="•"/>
              <a:defRPr sz="1200"/>
            </a:lvl3pPr>
            <a:lvl4pPr marL="1543016" indent="-171450">
              <a:buFont typeface="Arial" panose="020B0604020202020204" pitchFamily="34" charset="0"/>
              <a:buChar char="•"/>
              <a:defRPr sz="1000"/>
            </a:lvl4pPr>
            <a:lvl5pPr marL="2000204" indent="-171450">
              <a:buFont typeface="Arial" panose="020B0604020202020204" pitchFamily="34" charset="0"/>
              <a:buChar char="•"/>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a:p>
            <a:pPr lvl="1"/>
            <a:r>
              <a:rPr lang="en-US"/>
              <a:t>Second level</a:t>
            </a:r>
          </a:p>
          <a:p>
            <a:pPr lvl="2"/>
            <a:r>
              <a:rPr lang="en-US"/>
              <a:t>Third level</a:t>
            </a:r>
          </a:p>
        </p:txBody>
      </p:sp>
      <p:sp>
        <p:nvSpPr>
          <p:cNvPr id="7" name="Title 1"/>
          <p:cNvSpPr>
            <a:spLocks noGrp="1"/>
          </p:cNvSpPr>
          <p:nvPr>
            <p:ph type="title" hasCustomPrompt="1"/>
          </p:nvPr>
        </p:nvSpPr>
        <p:spPr>
          <a:xfrm>
            <a:off x="839788" y="457200"/>
            <a:ext cx="3932237" cy="1379768"/>
          </a:xfrm>
        </p:spPr>
        <p:txBody>
          <a:bodyPr anchor="b"/>
          <a:lstStyle>
            <a:lvl1pPr>
              <a:defRPr sz="3200">
                <a:solidFill>
                  <a:schemeClr val="tx1"/>
                </a:solidFill>
                <a:latin typeface="Real Text Pro" charset="0"/>
                <a:ea typeface="Real Text Pro" charset="0"/>
                <a:cs typeface="Real Text Pro" charset="0"/>
              </a:defRPr>
            </a:lvl1pPr>
          </a:lstStyle>
          <a:p>
            <a:r>
              <a:rPr lang="en-US"/>
              <a:t>Title Here – Image on Black</a:t>
            </a:r>
          </a:p>
        </p:txBody>
      </p:sp>
      <p:cxnSp>
        <p:nvCxnSpPr>
          <p:cNvPr id="10" name="Straight Connector 9"/>
          <p:cNvCxnSpPr/>
          <p:nvPr userDrawn="1"/>
        </p:nvCxnSpPr>
        <p:spPr>
          <a:xfrm>
            <a:off x="838201" y="1841630"/>
            <a:ext cx="3933825"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2"/>
          <a:stretch>
            <a:fillRect/>
          </a:stretch>
        </p:blipFill>
        <p:spPr>
          <a:xfrm>
            <a:off x="10604771" y="5559425"/>
            <a:ext cx="1079500" cy="830792"/>
          </a:xfrm>
          <a:prstGeom prst="rect">
            <a:avLst/>
          </a:prstGeom>
        </p:spPr>
      </p:pic>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6" name="Picture Placeholder 5">
            <a:extLst>
              <a:ext uri="{FF2B5EF4-FFF2-40B4-BE49-F238E27FC236}">
                <a16:creationId xmlns:a16="http://schemas.microsoft.com/office/drawing/2014/main" id="{2ADCC06A-3F72-4A46-B666-4BC6A0CBBE09}"/>
              </a:ext>
            </a:extLst>
          </p:cNvPr>
          <p:cNvSpPr>
            <a:spLocks noGrp="1"/>
          </p:cNvSpPr>
          <p:nvPr>
            <p:ph type="pic" sz="quarter" idx="11"/>
          </p:nvPr>
        </p:nvSpPr>
        <p:spPr>
          <a:xfrm>
            <a:off x="5576888" y="1262590"/>
            <a:ext cx="6183312" cy="3965575"/>
          </a:xfrm>
        </p:spPr>
        <p:txBody>
          <a:bodyPr/>
          <a:lstStyle/>
          <a:p>
            <a:endParaRPr lang="en-US"/>
          </a:p>
        </p:txBody>
      </p:sp>
    </p:spTree>
    <p:extLst>
      <p:ext uri="{BB962C8B-B14F-4D97-AF65-F5344CB8AC3E}">
        <p14:creationId xmlns:p14="http://schemas.microsoft.com/office/powerpoint/2010/main" val="3172585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Image_b">
    <p:spTree>
      <p:nvGrpSpPr>
        <p:cNvPr id="1" name=""/>
        <p:cNvGrpSpPr/>
        <p:nvPr/>
      </p:nvGrpSpPr>
      <p:grpSpPr>
        <a:xfrm>
          <a:off x="0" y="0"/>
          <a:ext cx="0" cy="0"/>
          <a:chOff x="0" y="0"/>
          <a:chExt cx="0" cy="0"/>
        </a:xfrm>
      </p:grpSpPr>
      <p:sp>
        <p:nvSpPr>
          <p:cNvPr id="6" name="Rectangle 5"/>
          <p:cNvSpPr/>
          <p:nvPr userDrawn="1"/>
        </p:nvSpPr>
        <p:spPr>
          <a:xfrm>
            <a:off x="0" y="0"/>
            <a:ext cx="5102578"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4" name="Text Placeholder 3"/>
          <p:cNvSpPr>
            <a:spLocks noGrp="1"/>
          </p:cNvSpPr>
          <p:nvPr>
            <p:ph type="body" sz="half" idx="2" hasCustomPrompt="1"/>
          </p:nvPr>
        </p:nvSpPr>
        <p:spPr>
          <a:xfrm>
            <a:off x="839788" y="2057400"/>
            <a:ext cx="3932237" cy="3811588"/>
          </a:xfrm>
        </p:spPr>
        <p:txBody>
          <a:bodyPr/>
          <a:lstStyle>
            <a:lvl1pPr marL="285750" indent="-285750">
              <a:buFont typeface="Arial" panose="020B0604020202020204" pitchFamily="34" charset="0"/>
              <a:buChar char="•"/>
              <a:defRPr sz="1600">
                <a:solidFill>
                  <a:schemeClr val="bg1"/>
                </a:solidFill>
                <a:latin typeface="Real Text Pro" charset="0"/>
                <a:ea typeface="Real Text Pro" charset="0"/>
                <a:cs typeface="Real Text Pro" charset="0"/>
              </a:defRPr>
            </a:lvl1pPr>
            <a:lvl2pPr marL="742939" indent="-285750">
              <a:buFont typeface="Arial" panose="020B0604020202020204" pitchFamily="34" charset="0"/>
              <a:buChar char="•"/>
              <a:defRPr sz="1400">
                <a:solidFill>
                  <a:schemeClr val="bg1"/>
                </a:solidFill>
              </a:defRPr>
            </a:lvl2pPr>
            <a:lvl3pPr marL="1085827" indent="-171450">
              <a:buFont typeface="Arial" panose="020B0604020202020204" pitchFamily="34" charset="0"/>
              <a:buChar char="•"/>
              <a:defRPr sz="1200">
                <a:solidFill>
                  <a:schemeClr val="bg1"/>
                </a:solidFill>
              </a:defRPr>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a:p>
            <a:pPr lvl="1"/>
            <a:r>
              <a:rPr lang="en-US"/>
              <a:t>Second level</a:t>
            </a:r>
          </a:p>
          <a:p>
            <a:pPr lvl="2"/>
            <a:r>
              <a:rPr lang="en-US"/>
              <a:t>Third level</a:t>
            </a:r>
          </a:p>
          <a:p>
            <a:pPr lvl="0"/>
            <a:endParaRPr lang="en-US"/>
          </a:p>
        </p:txBody>
      </p:sp>
      <p:sp>
        <p:nvSpPr>
          <p:cNvPr id="8" name="Title 1"/>
          <p:cNvSpPr>
            <a:spLocks noGrp="1"/>
          </p:cNvSpPr>
          <p:nvPr>
            <p:ph type="title" hasCustomPrompt="1"/>
          </p:nvPr>
        </p:nvSpPr>
        <p:spPr>
          <a:xfrm>
            <a:off x="839788" y="457200"/>
            <a:ext cx="3932237" cy="1379768"/>
          </a:xfrm>
        </p:spPr>
        <p:txBody>
          <a:bodyPr anchor="b"/>
          <a:lstStyle>
            <a:lvl1pPr>
              <a:defRPr sz="3200">
                <a:solidFill>
                  <a:schemeClr val="bg1"/>
                </a:solidFill>
                <a:latin typeface="Real Text Pro" charset="0"/>
                <a:ea typeface="Real Text Pro" charset="0"/>
                <a:cs typeface="Real Text Pro" charset="0"/>
              </a:defRPr>
            </a:lvl1pPr>
          </a:lstStyle>
          <a:p>
            <a:r>
              <a:rPr lang="en-US"/>
              <a:t>Title Here – Image on White</a:t>
            </a:r>
          </a:p>
        </p:txBody>
      </p:sp>
      <p:cxnSp>
        <p:nvCxnSpPr>
          <p:cNvPr id="9" name="Straight Connector 8"/>
          <p:cNvCxnSpPr/>
          <p:nvPr userDrawn="1"/>
        </p:nvCxnSpPr>
        <p:spPr>
          <a:xfrm>
            <a:off x="838201" y="1841630"/>
            <a:ext cx="3933825"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2"/>
          <a:stretch>
            <a:fillRect/>
          </a:stretch>
        </p:blipFill>
        <p:spPr>
          <a:xfrm>
            <a:off x="10604771" y="5559425"/>
            <a:ext cx="1079500" cy="830792"/>
          </a:xfrm>
          <a:prstGeom prst="rect">
            <a:avLst/>
          </a:prstGeom>
        </p:spPr>
      </p:pic>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11" name="Picture Placeholder 5">
            <a:extLst>
              <a:ext uri="{FF2B5EF4-FFF2-40B4-BE49-F238E27FC236}">
                <a16:creationId xmlns:a16="http://schemas.microsoft.com/office/drawing/2014/main" id="{D2D8BB13-04C6-4244-BF0F-D230697E6160}"/>
              </a:ext>
            </a:extLst>
          </p:cNvPr>
          <p:cNvSpPr>
            <a:spLocks noGrp="1"/>
          </p:cNvSpPr>
          <p:nvPr>
            <p:ph type="pic" sz="quarter" idx="11"/>
          </p:nvPr>
        </p:nvSpPr>
        <p:spPr>
          <a:xfrm>
            <a:off x="5576888" y="1262590"/>
            <a:ext cx="6183312" cy="3965575"/>
          </a:xfrm>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ull Bleed Image with Content_Light">
    <p:spTree>
      <p:nvGrpSpPr>
        <p:cNvPr id="1" name=""/>
        <p:cNvGrpSpPr/>
        <p:nvPr/>
      </p:nvGrpSpPr>
      <p:grpSpPr>
        <a:xfrm>
          <a:off x="0" y="0"/>
          <a:ext cx="0" cy="0"/>
          <a:chOff x="0" y="0"/>
          <a:chExt cx="0" cy="0"/>
        </a:xfrm>
      </p:grpSpPr>
      <p:sp>
        <p:nvSpPr>
          <p:cNvPr id="9" name="Rectangle 8"/>
          <p:cNvSpPr/>
          <p:nvPr userDrawn="1"/>
        </p:nvSpPr>
        <p:spPr>
          <a:xfrm>
            <a:off x="0" y="0"/>
            <a:ext cx="4963887"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5355343" y="558800"/>
            <a:ext cx="6588301" cy="1379768"/>
          </a:xfrm>
        </p:spPr>
        <p:txBody>
          <a:bodyPr anchor="b"/>
          <a:lstStyle>
            <a:lvl1pPr>
              <a:defRPr sz="3200">
                <a:solidFill>
                  <a:schemeClr val="tx1"/>
                </a:solidFill>
                <a:latin typeface="Real Text Pro" charset="0"/>
                <a:ea typeface="Real Text Pro" charset="0"/>
                <a:cs typeface="Real Text Pro" charset="0"/>
              </a:defRPr>
            </a:lvl1pPr>
          </a:lstStyle>
          <a:p>
            <a:r>
              <a:rPr lang="en-US"/>
              <a:t>Title – Full Bleed Picture</a:t>
            </a:r>
          </a:p>
        </p:txBody>
      </p:sp>
      <p:sp>
        <p:nvSpPr>
          <p:cNvPr id="4" name="Text Placeholder 3"/>
          <p:cNvSpPr>
            <a:spLocks noGrp="1"/>
          </p:cNvSpPr>
          <p:nvPr>
            <p:ph type="body" sz="half" idx="2" hasCustomPrompt="1"/>
          </p:nvPr>
        </p:nvSpPr>
        <p:spPr>
          <a:xfrm>
            <a:off x="5355343" y="2159000"/>
            <a:ext cx="6588301" cy="3811588"/>
          </a:xfrm>
        </p:spPr>
        <p:txBody>
          <a:bodyPr/>
          <a:lstStyle>
            <a:lvl1pPr marL="285750" indent="-285750">
              <a:buFont typeface="Arial" panose="020B0604020202020204" pitchFamily="34" charset="0"/>
              <a:buChar char="•"/>
              <a:defRPr sz="1600">
                <a:solidFill>
                  <a:schemeClr val="tx1"/>
                </a:solidFill>
                <a:latin typeface="Real Text Pro" charset="0"/>
                <a:ea typeface="Real Text Pro" charset="0"/>
                <a:cs typeface="Real Text Pro" charset="0"/>
              </a:defRPr>
            </a:lvl1pPr>
            <a:lvl2pPr marL="742939" indent="-285750">
              <a:buFont typeface="Arial" panose="020B0604020202020204" pitchFamily="34" charset="0"/>
              <a:buChar char="•"/>
              <a:defRPr sz="1400">
                <a:solidFill>
                  <a:schemeClr val="tx1"/>
                </a:solidFill>
              </a:defRPr>
            </a:lvl2pPr>
            <a:lvl3pPr marL="1085827" indent="-171450">
              <a:buFont typeface="Arial" panose="020B0604020202020204" pitchFamily="34" charset="0"/>
              <a:buChar char="•"/>
              <a:defRPr sz="1200">
                <a:solidFill>
                  <a:schemeClr val="tx1"/>
                </a:solidFill>
              </a:defRPr>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a:p>
            <a:pPr lvl="1"/>
            <a:r>
              <a:rPr lang="en-US"/>
              <a:t>Second level</a:t>
            </a:r>
          </a:p>
          <a:p>
            <a:pPr lvl="2"/>
            <a:r>
              <a:rPr lang="en-US"/>
              <a:t>Third level</a:t>
            </a:r>
          </a:p>
        </p:txBody>
      </p:sp>
      <p:cxnSp>
        <p:nvCxnSpPr>
          <p:cNvPr id="8" name="Straight Connector 7"/>
          <p:cNvCxnSpPr>
            <a:cxnSpLocks/>
          </p:cNvCxnSpPr>
          <p:nvPr userDrawn="1"/>
        </p:nvCxnSpPr>
        <p:spPr>
          <a:xfrm>
            <a:off x="5353755" y="1917531"/>
            <a:ext cx="6589889"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stretch>
            <a:fillRect/>
          </a:stretch>
        </p:blipFill>
        <p:spPr>
          <a:xfrm>
            <a:off x="10604771" y="5559425"/>
            <a:ext cx="1079500" cy="830792"/>
          </a:xfrm>
          <a:prstGeom prst="rect">
            <a:avLst/>
          </a:prstGeom>
        </p:spPr>
      </p:pic>
      <p:sp>
        <p:nvSpPr>
          <p:cNvPr id="5" name="Slide Number Placeholder 4"/>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7" name="Picture Placeholder 6">
            <a:extLst>
              <a:ext uri="{FF2B5EF4-FFF2-40B4-BE49-F238E27FC236}">
                <a16:creationId xmlns:a16="http://schemas.microsoft.com/office/drawing/2014/main" id="{8C42540C-E1DF-4747-A482-F000E036E307}"/>
              </a:ext>
            </a:extLst>
          </p:cNvPr>
          <p:cNvSpPr>
            <a:spLocks noGrp="1"/>
          </p:cNvSpPr>
          <p:nvPr>
            <p:ph type="pic" sz="quarter" idx="11"/>
          </p:nvPr>
        </p:nvSpPr>
        <p:spPr>
          <a:xfrm>
            <a:off x="-109973" y="-44532"/>
            <a:ext cx="5226933" cy="6947063"/>
          </a:xfrm>
        </p:spPr>
        <p:txBody>
          <a:bodyPr/>
          <a:lstStyle>
            <a:lvl1pPr marL="0" indent="0">
              <a:buNone/>
              <a:defRPr/>
            </a:lvl1p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Bleed Image with Content_Dark">
    <p:spTree>
      <p:nvGrpSpPr>
        <p:cNvPr id="1" name=""/>
        <p:cNvGrpSpPr/>
        <p:nvPr/>
      </p:nvGrpSpPr>
      <p:grpSpPr>
        <a:xfrm>
          <a:off x="0" y="0"/>
          <a:ext cx="0" cy="0"/>
          <a:chOff x="0" y="0"/>
          <a:chExt cx="0" cy="0"/>
        </a:xfrm>
      </p:grpSpPr>
      <p:sp>
        <p:nvSpPr>
          <p:cNvPr id="9" name="Rectangle 8"/>
          <p:cNvSpPr/>
          <p:nvPr userDrawn="1"/>
        </p:nvSpPr>
        <p:spPr>
          <a:xfrm>
            <a:off x="4989689" y="-1"/>
            <a:ext cx="7202311" cy="690253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5355343" y="558800"/>
            <a:ext cx="6588301" cy="1379768"/>
          </a:xfrm>
        </p:spPr>
        <p:txBody>
          <a:bodyPr anchor="b"/>
          <a:lstStyle>
            <a:lvl1pPr>
              <a:defRPr sz="3200">
                <a:solidFill>
                  <a:schemeClr val="bg1"/>
                </a:solidFill>
                <a:latin typeface="Real Text Pro" charset="0"/>
                <a:ea typeface="Real Text Pro" charset="0"/>
                <a:cs typeface="Real Text Pro" charset="0"/>
              </a:defRPr>
            </a:lvl1pPr>
          </a:lstStyle>
          <a:p>
            <a:r>
              <a:rPr lang="en-US"/>
              <a:t>Title – Full Bleed Picture</a:t>
            </a:r>
          </a:p>
        </p:txBody>
      </p:sp>
      <p:sp>
        <p:nvSpPr>
          <p:cNvPr id="4" name="Text Placeholder 3"/>
          <p:cNvSpPr>
            <a:spLocks noGrp="1"/>
          </p:cNvSpPr>
          <p:nvPr>
            <p:ph type="body" sz="half" idx="2" hasCustomPrompt="1"/>
          </p:nvPr>
        </p:nvSpPr>
        <p:spPr>
          <a:xfrm>
            <a:off x="5355343" y="2159000"/>
            <a:ext cx="6588301" cy="3811588"/>
          </a:xfrm>
        </p:spPr>
        <p:txBody>
          <a:bodyPr/>
          <a:lstStyle>
            <a:lvl1pPr marL="285750" indent="-285750">
              <a:buFont typeface="Arial" panose="020B0604020202020204" pitchFamily="34" charset="0"/>
              <a:buChar char="•"/>
              <a:defRPr sz="1600">
                <a:solidFill>
                  <a:schemeClr val="bg1"/>
                </a:solidFill>
                <a:latin typeface="Real Text Pro" charset="0"/>
                <a:ea typeface="Real Text Pro" charset="0"/>
                <a:cs typeface="Real Text Pro" charset="0"/>
              </a:defRPr>
            </a:lvl1pPr>
            <a:lvl2pPr marL="742939" indent="-285750">
              <a:buFont typeface="Arial" panose="020B0604020202020204" pitchFamily="34" charset="0"/>
              <a:buChar char="•"/>
              <a:defRPr sz="1400">
                <a:solidFill>
                  <a:schemeClr val="bg1"/>
                </a:solidFill>
              </a:defRPr>
            </a:lvl2pPr>
            <a:lvl3pPr marL="1085827" indent="-171450">
              <a:buFont typeface="Arial" panose="020B0604020202020204" pitchFamily="34" charset="0"/>
              <a:buChar char="•"/>
              <a:defRPr sz="1200">
                <a:solidFill>
                  <a:schemeClr val="bg1"/>
                </a:solidFill>
              </a:defRPr>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a:p>
            <a:pPr lvl="1"/>
            <a:r>
              <a:rPr lang="en-US"/>
              <a:t>Second level</a:t>
            </a:r>
          </a:p>
          <a:p>
            <a:pPr lvl="2"/>
            <a:r>
              <a:rPr lang="en-US"/>
              <a:t>Third level</a:t>
            </a:r>
          </a:p>
        </p:txBody>
      </p:sp>
      <p:cxnSp>
        <p:nvCxnSpPr>
          <p:cNvPr id="8" name="Straight Connector 7"/>
          <p:cNvCxnSpPr>
            <a:cxnSpLocks/>
          </p:cNvCxnSpPr>
          <p:nvPr userDrawn="1"/>
        </p:nvCxnSpPr>
        <p:spPr>
          <a:xfrm>
            <a:off x="5353755" y="1917531"/>
            <a:ext cx="6589889"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7" name="Picture Placeholder 6">
            <a:extLst>
              <a:ext uri="{FF2B5EF4-FFF2-40B4-BE49-F238E27FC236}">
                <a16:creationId xmlns:a16="http://schemas.microsoft.com/office/drawing/2014/main" id="{8C42540C-E1DF-4747-A482-F000E036E307}"/>
              </a:ext>
            </a:extLst>
          </p:cNvPr>
          <p:cNvSpPr>
            <a:spLocks noGrp="1"/>
          </p:cNvSpPr>
          <p:nvPr>
            <p:ph type="pic" sz="quarter" idx="11" hasCustomPrompt="1"/>
          </p:nvPr>
        </p:nvSpPr>
        <p:spPr>
          <a:xfrm>
            <a:off x="-237244" y="-44532"/>
            <a:ext cx="5226933" cy="6947063"/>
          </a:xfrm>
        </p:spPr>
        <p:txBody>
          <a:bodyPr/>
          <a:lstStyle>
            <a:lvl1pPr marL="0" indent="0">
              <a:buNone/>
              <a:defRPr/>
            </a:lvl1pPr>
          </a:lstStyle>
          <a:p>
            <a:r>
              <a:rPr lang="en-US"/>
              <a:t>	</a:t>
            </a:r>
          </a:p>
          <a:p>
            <a:r>
              <a:rPr lang="en-US"/>
              <a:t>	</a:t>
            </a:r>
          </a:p>
        </p:txBody>
      </p:sp>
      <p:pic>
        <p:nvPicPr>
          <p:cNvPr id="10" name="Picture 9">
            <a:extLst>
              <a:ext uri="{FF2B5EF4-FFF2-40B4-BE49-F238E27FC236}">
                <a16:creationId xmlns:a16="http://schemas.microsoft.com/office/drawing/2014/main" id="{E683422E-96A1-C046-B5A3-EBB9EF54C189}"/>
              </a:ext>
            </a:extLst>
          </p:cNvPr>
          <p:cNvPicPr>
            <a:picLocks noChangeAspect="1"/>
          </p:cNvPicPr>
          <p:nvPr userDrawn="1"/>
        </p:nvPicPr>
        <p:blipFill>
          <a:blip r:embed="rId2"/>
          <a:stretch>
            <a:fillRect/>
          </a:stretch>
        </p:blipFill>
        <p:spPr>
          <a:xfrm>
            <a:off x="10604771" y="5559425"/>
            <a:ext cx="1079500" cy="830792"/>
          </a:xfrm>
          <a:prstGeom prst="rect">
            <a:avLst/>
          </a:prstGeom>
        </p:spPr>
      </p:pic>
    </p:spTree>
    <p:extLst>
      <p:ext uri="{BB962C8B-B14F-4D97-AF65-F5344CB8AC3E}">
        <p14:creationId xmlns:p14="http://schemas.microsoft.com/office/powerpoint/2010/main" val="4026122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2">
    <p:bg>
      <p:bgRef idx="1001">
        <a:schemeClr val="bg1"/>
      </p:bgRef>
    </p:bg>
    <p:spTree>
      <p:nvGrpSpPr>
        <p:cNvPr id="1" name=""/>
        <p:cNvGrpSpPr/>
        <p:nvPr/>
      </p:nvGrpSpPr>
      <p:grpSpPr>
        <a:xfrm>
          <a:off x="0" y="0"/>
          <a:ext cx="0" cy="0"/>
          <a:chOff x="0" y="0"/>
          <a:chExt cx="0" cy="0"/>
        </a:xfrm>
      </p:grpSpPr>
      <p:sp>
        <p:nvSpPr>
          <p:cNvPr id="8" name="Title 1"/>
          <p:cNvSpPr>
            <a:spLocks noGrp="1"/>
          </p:cNvSpPr>
          <p:nvPr>
            <p:ph type="title"/>
          </p:nvPr>
        </p:nvSpPr>
        <p:spPr>
          <a:xfrm>
            <a:off x="831851" y="1709740"/>
            <a:ext cx="5824589" cy="2852737"/>
          </a:xfrm>
        </p:spPr>
        <p:txBody>
          <a:bodyPr anchor="b"/>
          <a:lstStyle>
            <a:lvl1pPr>
              <a:defRPr sz="6000">
                <a:solidFill>
                  <a:schemeClr val="tx1"/>
                </a:solidFill>
              </a:defRPr>
            </a:lvl1pPr>
          </a:lstStyle>
          <a:p>
            <a:r>
              <a:rPr lang="en-US"/>
              <a:t>Click to edit Master title style</a:t>
            </a:r>
          </a:p>
        </p:txBody>
      </p:sp>
      <p:sp>
        <p:nvSpPr>
          <p:cNvPr id="9" name="Text Placeholder 2"/>
          <p:cNvSpPr>
            <a:spLocks noGrp="1"/>
          </p:cNvSpPr>
          <p:nvPr>
            <p:ph type="body" idx="1"/>
          </p:nvPr>
        </p:nvSpPr>
        <p:spPr>
          <a:xfrm>
            <a:off x="831851" y="4589465"/>
            <a:ext cx="5824589" cy="1500187"/>
          </a:xfrm>
        </p:spPr>
        <p:txBody>
          <a:bodyPr/>
          <a:lstStyle>
            <a:lvl1pPr marL="0" indent="0">
              <a:buNone/>
              <a:defRPr sz="2400">
                <a:solidFill>
                  <a:schemeClr val="tx1"/>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Edit Master text styles</a:t>
            </a:r>
          </a:p>
        </p:txBody>
      </p:sp>
      <p:pic>
        <p:nvPicPr>
          <p:cNvPr id="10" name="Picture 9"/>
          <p:cNvPicPr>
            <a:picLocks noChangeAspect="1"/>
          </p:cNvPicPr>
          <p:nvPr userDrawn="1"/>
        </p:nvPicPr>
        <p:blipFill>
          <a:blip r:embed="rId2"/>
          <a:stretch>
            <a:fillRect/>
          </a:stretch>
        </p:blipFill>
        <p:spPr>
          <a:xfrm>
            <a:off x="7404101" y="368300"/>
            <a:ext cx="4552951" cy="6325056"/>
          </a:xfrm>
          <a:prstGeom prst="rect">
            <a:avLst/>
          </a:prstGeo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bg1">
            <a:alpha val="45000"/>
          </a:schemeClr>
        </a:solidFill>
        <a:effectLst/>
      </p:bgPr>
    </p:bg>
    <p:spTree>
      <p:nvGrpSpPr>
        <p:cNvPr id="1" name=""/>
        <p:cNvGrpSpPr/>
        <p:nvPr/>
      </p:nvGrpSpPr>
      <p:grpSpPr>
        <a:xfrm>
          <a:off x="0" y="0"/>
          <a:ext cx="0" cy="0"/>
          <a:chOff x="0" y="0"/>
          <a:chExt cx="0" cy="0"/>
        </a:xfrm>
      </p:grpSpPr>
      <p:cxnSp>
        <p:nvCxnSpPr>
          <p:cNvPr id="14" name="Straight Connector 13"/>
          <p:cNvCxnSpPr/>
          <p:nvPr userDrawn="1"/>
        </p:nvCxnSpPr>
        <p:spPr>
          <a:xfrm>
            <a:off x="838201" y="1332089"/>
            <a:ext cx="9766571"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userDrawn="1"/>
        </p:nvPicPr>
        <p:blipFill>
          <a:blip r:embed="rId2"/>
          <a:stretch>
            <a:fillRect/>
          </a:stretch>
        </p:blipFill>
        <p:spPr>
          <a:xfrm>
            <a:off x="10604771" y="5559425"/>
            <a:ext cx="1079500" cy="830792"/>
          </a:xfrm>
          <a:prstGeom prst="rect">
            <a:avLst/>
          </a:prstGeom>
        </p:spPr>
      </p:pic>
      <p:sp>
        <p:nvSpPr>
          <p:cNvPr id="3" name="Slide Number Placeholder 2"/>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4" name="Title 3"/>
          <p:cNvSpPr>
            <a:spLocks noGrp="1"/>
          </p:cNvSpPr>
          <p:nvPr>
            <p:ph type="title" hasCustomPrompt="1"/>
          </p:nvPr>
        </p:nvSpPr>
        <p:spPr/>
        <p:txBody>
          <a:bodyPr/>
          <a:lstStyle>
            <a:lvl1pPr>
              <a:defRPr/>
            </a:lvl1pPr>
          </a:lstStyle>
          <a:p>
            <a:r>
              <a:rPr lang="en-US"/>
              <a:t>Title – Chart Example</a:t>
            </a:r>
          </a:p>
        </p:txBody>
      </p:sp>
      <p:sp>
        <p:nvSpPr>
          <p:cNvPr id="5" name="Chart Placeholder 4">
            <a:extLst>
              <a:ext uri="{FF2B5EF4-FFF2-40B4-BE49-F238E27FC236}">
                <a16:creationId xmlns:a16="http://schemas.microsoft.com/office/drawing/2014/main" id="{2C436304-74C6-2A49-A8C4-DA04D212BCAE}"/>
              </a:ext>
            </a:extLst>
          </p:cNvPr>
          <p:cNvSpPr>
            <a:spLocks noGrp="1"/>
          </p:cNvSpPr>
          <p:nvPr>
            <p:ph type="chart" sz="quarter" idx="11"/>
          </p:nvPr>
        </p:nvSpPr>
        <p:spPr>
          <a:xfrm>
            <a:off x="838200" y="1843088"/>
            <a:ext cx="10515600" cy="4248150"/>
          </a:xfrm>
        </p:spPr>
        <p:txBody>
          <a:bodyPr/>
          <a:lstStyle/>
          <a:p>
            <a:endParaRPr lang="en-US"/>
          </a:p>
        </p:txBody>
      </p:sp>
    </p:spTree>
    <p:extLst>
      <p:ext uri="{BB962C8B-B14F-4D97-AF65-F5344CB8AC3E}">
        <p14:creationId xmlns:p14="http://schemas.microsoft.com/office/powerpoint/2010/main" val="15936518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rtArt">
    <p:bg>
      <p:bgPr>
        <a:solidFill>
          <a:schemeClr val="bg1">
            <a:alpha val="45000"/>
          </a:schemeClr>
        </a:solidFill>
        <a:effectLst/>
      </p:bgPr>
    </p:bg>
    <p:spTree>
      <p:nvGrpSpPr>
        <p:cNvPr id="1" name=""/>
        <p:cNvGrpSpPr/>
        <p:nvPr/>
      </p:nvGrpSpPr>
      <p:grpSpPr>
        <a:xfrm>
          <a:off x="0" y="0"/>
          <a:ext cx="0" cy="0"/>
          <a:chOff x="0" y="0"/>
          <a:chExt cx="0" cy="0"/>
        </a:xfrm>
      </p:grpSpPr>
      <p:cxnSp>
        <p:nvCxnSpPr>
          <p:cNvPr id="14" name="Straight Connector 13"/>
          <p:cNvCxnSpPr/>
          <p:nvPr userDrawn="1"/>
        </p:nvCxnSpPr>
        <p:spPr>
          <a:xfrm>
            <a:off x="838201" y="1332089"/>
            <a:ext cx="9766571"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userDrawn="1"/>
        </p:nvPicPr>
        <p:blipFill>
          <a:blip r:embed="rId2"/>
          <a:stretch>
            <a:fillRect/>
          </a:stretch>
        </p:blipFill>
        <p:spPr>
          <a:xfrm>
            <a:off x="10604771" y="5559425"/>
            <a:ext cx="1079500" cy="830792"/>
          </a:xfrm>
          <a:prstGeom prst="rect">
            <a:avLst/>
          </a:prstGeom>
        </p:spPr>
      </p:pic>
      <p:sp>
        <p:nvSpPr>
          <p:cNvPr id="3" name="Slide Number Placeholder 2"/>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4" name="Title 3"/>
          <p:cNvSpPr>
            <a:spLocks noGrp="1"/>
          </p:cNvSpPr>
          <p:nvPr>
            <p:ph type="title" hasCustomPrompt="1"/>
          </p:nvPr>
        </p:nvSpPr>
        <p:spPr/>
        <p:txBody>
          <a:bodyPr/>
          <a:lstStyle>
            <a:lvl1pPr>
              <a:defRPr/>
            </a:lvl1pPr>
          </a:lstStyle>
          <a:p>
            <a:r>
              <a:rPr lang="en-US"/>
              <a:t>Title – SmartArt Example</a:t>
            </a:r>
          </a:p>
        </p:txBody>
      </p:sp>
      <p:sp>
        <p:nvSpPr>
          <p:cNvPr id="6" name="SmartArt Placeholder 5">
            <a:extLst>
              <a:ext uri="{FF2B5EF4-FFF2-40B4-BE49-F238E27FC236}">
                <a16:creationId xmlns:a16="http://schemas.microsoft.com/office/drawing/2014/main" id="{12773BB6-5B99-1C4F-8F4B-472D3A76FEE3}"/>
              </a:ext>
            </a:extLst>
          </p:cNvPr>
          <p:cNvSpPr>
            <a:spLocks noGrp="1"/>
          </p:cNvSpPr>
          <p:nvPr>
            <p:ph type="dgm" sz="quarter" idx="11"/>
          </p:nvPr>
        </p:nvSpPr>
        <p:spPr>
          <a:xfrm>
            <a:off x="838200" y="1690688"/>
            <a:ext cx="10515600" cy="4665662"/>
          </a:xfrm>
        </p:spPr>
        <p:txBody>
          <a:bodyPr/>
          <a:lstStyle/>
          <a:p>
            <a:endParaRPr lang="en-US"/>
          </a:p>
        </p:txBody>
      </p:sp>
    </p:spTree>
    <p:extLst>
      <p:ext uri="{BB962C8B-B14F-4D97-AF65-F5344CB8AC3E}">
        <p14:creationId xmlns:p14="http://schemas.microsoft.com/office/powerpoint/2010/main" val="6271012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alpha val="45000"/>
          </a:schemeClr>
        </a:solidFill>
        <a:effectLst/>
      </p:bgPr>
    </p:bg>
    <p:spTree>
      <p:nvGrpSpPr>
        <p:cNvPr id="1" name=""/>
        <p:cNvGrpSpPr/>
        <p:nvPr/>
      </p:nvGrpSpPr>
      <p:grpSpPr>
        <a:xfrm>
          <a:off x="0" y="0"/>
          <a:ext cx="0" cy="0"/>
          <a:chOff x="0" y="0"/>
          <a:chExt cx="0" cy="0"/>
        </a:xfrm>
      </p:grpSpPr>
      <p:cxnSp>
        <p:nvCxnSpPr>
          <p:cNvPr id="14" name="Straight Connector 13"/>
          <p:cNvCxnSpPr/>
          <p:nvPr userDrawn="1"/>
        </p:nvCxnSpPr>
        <p:spPr>
          <a:xfrm>
            <a:off x="838201" y="1332089"/>
            <a:ext cx="9766571"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userDrawn="1"/>
        </p:nvPicPr>
        <p:blipFill>
          <a:blip r:embed="rId2"/>
          <a:stretch>
            <a:fillRect/>
          </a:stretch>
        </p:blipFill>
        <p:spPr>
          <a:xfrm>
            <a:off x="10604771" y="5559425"/>
            <a:ext cx="1079500" cy="830792"/>
          </a:xfrm>
          <a:prstGeom prst="rect">
            <a:avLst/>
          </a:prstGeom>
        </p:spPr>
      </p:pic>
      <p:sp>
        <p:nvSpPr>
          <p:cNvPr id="3" name="Slide Number Placeholder 2"/>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4" name="Title 3"/>
          <p:cNvSpPr>
            <a:spLocks noGrp="1"/>
          </p:cNvSpPr>
          <p:nvPr>
            <p:ph type="title" hasCustomPrompt="1"/>
          </p:nvPr>
        </p:nvSpPr>
        <p:spPr/>
        <p:txBody>
          <a:bodyPr/>
          <a:lstStyle>
            <a:lvl1pPr>
              <a:defRPr/>
            </a:lvl1pPr>
          </a:lstStyle>
          <a:p>
            <a:r>
              <a:rPr lang="en-US"/>
              <a:t>Title – Table Example</a:t>
            </a:r>
          </a:p>
        </p:txBody>
      </p:sp>
      <p:sp>
        <p:nvSpPr>
          <p:cNvPr id="5" name="Table Placeholder 4">
            <a:extLst>
              <a:ext uri="{FF2B5EF4-FFF2-40B4-BE49-F238E27FC236}">
                <a16:creationId xmlns:a16="http://schemas.microsoft.com/office/drawing/2014/main" id="{4836C344-5A38-7644-96BD-E1AA1C795819}"/>
              </a:ext>
            </a:extLst>
          </p:cNvPr>
          <p:cNvSpPr>
            <a:spLocks noGrp="1"/>
          </p:cNvSpPr>
          <p:nvPr>
            <p:ph type="tbl" sz="quarter" idx="11"/>
          </p:nvPr>
        </p:nvSpPr>
        <p:spPr>
          <a:xfrm>
            <a:off x="838200" y="1690688"/>
            <a:ext cx="10515600" cy="4410075"/>
          </a:xfrm>
        </p:spPr>
        <p:txBody>
          <a:bodyPr/>
          <a:lstStyle/>
          <a:p>
            <a:endParaRPr lang="en-US"/>
          </a:p>
        </p:txBody>
      </p:sp>
    </p:spTree>
    <p:extLst>
      <p:ext uri="{BB962C8B-B14F-4D97-AF65-F5344CB8AC3E}">
        <p14:creationId xmlns:p14="http://schemas.microsoft.com/office/powerpoint/2010/main" val="4059738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End Slide_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43090" y="1206500"/>
            <a:ext cx="5839012" cy="1524000"/>
          </a:xfrm>
        </p:spPr>
        <p:txBody>
          <a:bodyPr>
            <a:normAutofit/>
          </a:bodyPr>
          <a:lstStyle>
            <a:lvl1pPr algn="ctr">
              <a:defRPr sz="6000" b="1" i="0">
                <a:latin typeface="Real Text Pro Demibold" charset="0"/>
                <a:ea typeface="Real Text Pro Demibold" charset="0"/>
                <a:cs typeface="Real Text Pro Demibold" charset="0"/>
              </a:defRPr>
            </a:lvl1pPr>
          </a:lstStyle>
          <a:p>
            <a:r>
              <a:rPr lang="en-US"/>
              <a:t>Thank You!</a:t>
            </a:r>
          </a:p>
        </p:txBody>
      </p:sp>
      <p:cxnSp>
        <p:nvCxnSpPr>
          <p:cNvPr id="5" name="Straight Connector 4"/>
          <p:cNvCxnSpPr/>
          <p:nvPr userDrawn="1"/>
        </p:nvCxnSpPr>
        <p:spPr>
          <a:xfrm>
            <a:off x="2514600" y="2997200"/>
            <a:ext cx="737044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userDrawn="1"/>
        </p:nvPicPr>
        <p:blipFill>
          <a:blip r:embed="rId2"/>
          <a:stretch>
            <a:fillRect/>
          </a:stretch>
        </p:blipFill>
        <p:spPr>
          <a:xfrm>
            <a:off x="4509995" y="3528579"/>
            <a:ext cx="3505201" cy="233680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End Slide_Dark">
    <p:bg>
      <p:bgRef idx="1001">
        <a:schemeClr val="bg1"/>
      </p:bgRef>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343090" y="1206500"/>
            <a:ext cx="5839012" cy="1524000"/>
          </a:xfrm>
        </p:spPr>
        <p:txBody>
          <a:bodyPr>
            <a:normAutofit/>
          </a:bodyPr>
          <a:lstStyle>
            <a:lvl1pPr algn="ctr">
              <a:defRPr sz="6000" b="1" i="0">
                <a:latin typeface="Real Text Pro Demibold" charset="0"/>
                <a:ea typeface="Real Text Pro Demibold" charset="0"/>
                <a:cs typeface="Real Text Pro Demibold" charset="0"/>
              </a:defRPr>
            </a:lvl1pPr>
          </a:lstStyle>
          <a:p>
            <a:r>
              <a:rPr lang="en-US"/>
              <a:t>Thank You!</a:t>
            </a:r>
          </a:p>
        </p:txBody>
      </p:sp>
      <p:cxnSp>
        <p:nvCxnSpPr>
          <p:cNvPr id="10" name="Straight Connector 9"/>
          <p:cNvCxnSpPr/>
          <p:nvPr userDrawn="1"/>
        </p:nvCxnSpPr>
        <p:spPr>
          <a:xfrm>
            <a:off x="2514600" y="2997200"/>
            <a:ext cx="737044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userDrawn="1"/>
        </p:nvPicPr>
        <p:blipFill>
          <a:blip r:embed="rId2"/>
          <a:stretch>
            <a:fillRect/>
          </a:stretch>
        </p:blipFill>
        <p:spPr>
          <a:xfrm>
            <a:off x="4509993" y="3528578"/>
            <a:ext cx="3505203" cy="2336801"/>
          </a:xfrm>
          <a:prstGeom prst="rect">
            <a:avLst/>
          </a:prstGeo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FB4C5-D59D-E804-7382-FC2C870C6D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831E9EF-88B6-FD6E-10EB-F8E032909C7A}"/>
              </a:ext>
            </a:extLst>
          </p:cNvPr>
          <p:cNvSpPr>
            <a:spLocks noGrp="1"/>
          </p:cNvSpPr>
          <p:nvPr>
            <p:ph type="dt" sz="half" idx="10"/>
          </p:nvPr>
        </p:nvSpPr>
        <p:spPr/>
        <p:txBody>
          <a:bodyPr/>
          <a:lstStyle/>
          <a:p>
            <a:fld id="{3FD452DE-31AD-49DB-AACF-90AD8D332152}" type="datetimeFigureOut">
              <a:rPr lang="en-US" smtClean="0"/>
              <a:t>10/21/24</a:t>
            </a:fld>
            <a:endParaRPr lang="en-US"/>
          </a:p>
        </p:txBody>
      </p:sp>
      <p:sp>
        <p:nvSpPr>
          <p:cNvPr id="4" name="Footer Placeholder 3">
            <a:extLst>
              <a:ext uri="{FF2B5EF4-FFF2-40B4-BE49-F238E27FC236}">
                <a16:creationId xmlns:a16="http://schemas.microsoft.com/office/drawing/2014/main" id="{9601DF7A-846D-357A-F25F-89AAD43244A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ABEAB33-C9D4-6E2C-9D85-4012FEA963C4}"/>
              </a:ext>
            </a:extLst>
          </p:cNvPr>
          <p:cNvSpPr>
            <a:spLocks noGrp="1"/>
          </p:cNvSpPr>
          <p:nvPr>
            <p:ph type="sldNum" sz="quarter" idx="12"/>
          </p:nvPr>
        </p:nvSpPr>
        <p:spPr/>
        <p:txBody>
          <a:bodyPr/>
          <a:lstStyle/>
          <a:p>
            <a:fld id="{B67F542E-44E2-40D3-972A-51FEC5F37209}" type="slidenum">
              <a:rPr lang="en-US" smtClean="0"/>
              <a:t>‹#›</a:t>
            </a:fld>
            <a:endParaRPr lang="en-US"/>
          </a:p>
        </p:txBody>
      </p:sp>
    </p:spTree>
    <p:extLst>
      <p:ext uri="{BB962C8B-B14F-4D97-AF65-F5344CB8AC3E}">
        <p14:creationId xmlns:p14="http://schemas.microsoft.com/office/powerpoint/2010/main" val="1725287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Slide1">
    <p:bg>
      <p:bgRef idx="1001">
        <a:schemeClr val="bg1"/>
      </p:bgRef>
    </p:bg>
    <p:spTree>
      <p:nvGrpSpPr>
        <p:cNvPr id="1" name=""/>
        <p:cNvGrpSpPr/>
        <p:nvPr/>
      </p:nvGrpSpPr>
      <p:grpSpPr>
        <a:xfrm>
          <a:off x="0" y="0"/>
          <a:ext cx="0" cy="0"/>
          <a:chOff x="0" y="0"/>
          <a:chExt cx="0" cy="0"/>
        </a:xfrm>
      </p:grpSpPr>
      <p:sp>
        <p:nvSpPr>
          <p:cNvPr id="6" name="Title 1"/>
          <p:cNvSpPr>
            <a:spLocks noGrp="1"/>
          </p:cNvSpPr>
          <p:nvPr>
            <p:ph type="ctrTitle"/>
          </p:nvPr>
        </p:nvSpPr>
        <p:spPr>
          <a:xfrm>
            <a:off x="631373" y="1122363"/>
            <a:ext cx="6096807" cy="2038526"/>
          </a:xfrm>
        </p:spPr>
        <p:txBody>
          <a:bodyPr anchor="b"/>
          <a:lstStyle>
            <a:lvl1pPr algn="l">
              <a:defRPr sz="6000">
                <a:latin typeface="Real Head Pro" charset="0"/>
                <a:ea typeface="Real Head Pro" charset="0"/>
                <a:cs typeface="Real Head Pro" charset="0"/>
              </a:defRPr>
            </a:lvl1pPr>
          </a:lstStyle>
          <a:p>
            <a:r>
              <a:rPr lang="en-US"/>
              <a:t>Click to edit Master title style</a:t>
            </a:r>
          </a:p>
        </p:txBody>
      </p:sp>
      <p:sp>
        <p:nvSpPr>
          <p:cNvPr id="7" name="Subtitle 2"/>
          <p:cNvSpPr>
            <a:spLocks noGrp="1"/>
          </p:cNvSpPr>
          <p:nvPr>
            <p:ph type="subTitle" idx="1"/>
          </p:nvPr>
        </p:nvSpPr>
        <p:spPr>
          <a:xfrm>
            <a:off x="631373" y="3376260"/>
            <a:ext cx="6096807" cy="1655762"/>
          </a:xfrm>
        </p:spPr>
        <p:txBody>
          <a:bodyPr/>
          <a:lstStyle>
            <a:lvl1pPr marL="0" indent="0" algn="l">
              <a:buNone/>
              <a:defRPr sz="2400">
                <a:latin typeface="Real Text Pro" charset="0"/>
                <a:ea typeface="Real Text Pro" charset="0"/>
                <a:cs typeface="Real Text Pro"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pic>
        <p:nvPicPr>
          <p:cNvPr id="8" name="Picture 7">
            <a:extLst>
              <a:ext uri="{FF2B5EF4-FFF2-40B4-BE49-F238E27FC236}">
                <a16:creationId xmlns:a16="http://schemas.microsoft.com/office/drawing/2014/main" id="{3C37B0A4-4810-9B4F-998C-6AF20A816489}"/>
              </a:ext>
            </a:extLst>
          </p:cNvPr>
          <p:cNvPicPr>
            <a:picLocks noChangeAspect="1"/>
          </p:cNvPicPr>
          <p:nvPr userDrawn="1"/>
        </p:nvPicPr>
        <p:blipFill>
          <a:blip r:embed="rId2"/>
          <a:stretch>
            <a:fillRect/>
          </a:stretch>
        </p:blipFill>
        <p:spPr>
          <a:xfrm>
            <a:off x="6318913" y="1596789"/>
            <a:ext cx="6637296" cy="6637296"/>
          </a:xfrm>
          <a:prstGeom prst="rect">
            <a:avLst/>
          </a:prstGeom>
        </p:spPr>
      </p:pic>
    </p:spTree>
    <p:extLst>
      <p:ext uri="{BB962C8B-B14F-4D97-AF65-F5344CB8AC3E}">
        <p14:creationId xmlns:p14="http://schemas.microsoft.com/office/powerpoint/2010/main" val="24001017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Slide2">
    <p:bg>
      <p:bgRef idx="1001">
        <a:schemeClr val="bg1"/>
      </p:bgRef>
    </p:bg>
    <p:spTree>
      <p:nvGrpSpPr>
        <p:cNvPr id="1" name=""/>
        <p:cNvGrpSpPr/>
        <p:nvPr/>
      </p:nvGrpSpPr>
      <p:grpSpPr>
        <a:xfrm>
          <a:off x="0" y="0"/>
          <a:ext cx="0" cy="0"/>
          <a:chOff x="0" y="0"/>
          <a:chExt cx="0" cy="0"/>
        </a:xfrm>
      </p:grpSpPr>
      <p:sp>
        <p:nvSpPr>
          <p:cNvPr id="8" name="Title 1"/>
          <p:cNvSpPr>
            <a:spLocks noGrp="1"/>
          </p:cNvSpPr>
          <p:nvPr>
            <p:ph type="title"/>
          </p:nvPr>
        </p:nvSpPr>
        <p:spPr>
          <a:xfrm>
            <a:off x="831851" y="1709740"/>
            <a:ext cx="5824589" cy="2852737"/>
          </a:xfrm>
        </p:spPr>
        <p:txBody>
          <a:bodyPr anchor="b"/>
          <a:lstStyle>
            <a:lvl1pPr>
              <a:defRPr sz="6000">
                <a:solidFill>
                  <a:schemeClr val="tx1"/>
                </a:solidFill>
              </a:defRPr>
            </a:lvl1pPr>
          </a:lstStyle>
          <a:p>
            <a:r>
              <a:rPr lang="en-US"/>
              <a:t>Click to edit Master title style</a:t>
            </a:r>
          </a:p>
        </p:txBody>
      </p:sp>
      <p:sp>
        <p:nvSpPr>
          <p:cNvPr id="9" name="Text Placeholder 2"/>
          <p:cNvSpPr>
            <a:spLocks noGrp="1"/>
          </p:cNvSpPr>
          <p:nvPr>
            <p:ph type="body" idx="1"/>
          </p:nvPr>
        </p:nvSpPr>
        <p:spPr>
          <a:xfrm>
            <a:off x="831851" y="4589465"/>
            <a:ext cx="5824589" cy="1500187"/>
          </a:xfrm>
        </p:spPr>
        <p:txBody>
          <a:bodyPr/>
          <a:lstStyle>
            <a:lvl1pPr marL="0" indent="0">
              <a:buNone/>
              <a:defRPr sz="2400">
                <a:solidFill>
                  <a:schemeClr val="tx1"/>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Edit Master text styles</a:t>
            </a:r>
          </a:p>
        </p:txBody>
      </p:sp>
      <p:pic>
        <p:nvPicPr>
          <p:cNvPr id="10" name="Picture 9"/>
          <p:cNvPicPr>
            <a:picLocks noChangeAspect="1"/>
          </p:cNvPicPr>
          <p:nvPr userDrawn="1"/>
        </p:nvPicPr>
        <p:blipFill>
          <a:blip r:embed="rId2"/>
          <a:stretch>
            <a:fillRect/>
          </a:stretch>
        </p:blipFill>
        <p:spPr>
          <a:xfrm>
            <a:off x="7404101" y="368300"/>
            <a:ext cx="4552951" cy="6325056"/>
          </a:xfrm>
          <a:prstGeom prst="rect">
            <a:avLst/>
          </a:prstGeom>
        </p:spPr>
      </p:pic>
    </p:spTree>
    <p:extLst>
      <p:ext uri="{BB962C8B-B14F-4D97-AF65-F5344CB8AC3E}">
        <p14:creationId xmlns:p14="http://schemas.microsoft.com/office/powerpoint/2010/main" val="9631103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Slide1b">
    <p:bg>
      <p:bgRef idx="1001">
        <a:schemeClr val="bg1"/>
      </p:bgRef>
    </p:bg>
    <p:spTree>
      <p:nvGrpSpPr>
        <p:cNvPr id="1" name=""/>
        <p:cNvGrpSpPr/>
        <p:nvPr/>
      </p:nvGrpSpPr>
      <p:grpSpPr>
        <a:xfrm>
          <a:off x="0" y="0"/>
          <a:ext cx="0" cy="0"/>
          <a:chOff x="0" y="0"/>
          <a:chExt cx="0" cy="0"/>
        </a:xfrm>
      </p:grpSpPr>
      <p:sp>
        <p:nvSpPr>
          <p:cNvPr id="11" name="Title 1"/>
          <p:cNvSpPr>
            <a:spLocks noGrp="1"/>
          </p:cNvSpPr>
          <p:nvPr>
            <p:ph type="ctrTitle"/>
          </p:nvPr>
        </p:nvSpPr>
        <p:spPr>
          <a:xfrm>
            <a:off x="631373" y="1122363"/>
            <a:ext cx="6096807" cy="2387600"/>
          </a:xfrm>
        </p:spPr>
        <p:txBody>
          <a:bodyPr anchor="b"/>
          <a:lstStyle>
            <a:lvl1pPr algn="l">
              <a:defRPr sz="6000">
                <a:latin typeface="Real Head Pro" charset="0"/>
                <a:ea typeface="Real Head Pro" charset="0"/>
                <a:cs typeface="Real Head Pro" charset="0"/>
              </a:defRPr>
            </a:lvl1pPr>
          </a:lstStyle>
          <a:p>
            <a:r>
              <a:rPr lang="en-US"/>
              <a:t>Click to edit Master title style</a:t>
            </a:r>
          </a:p>
        </p:txBody>
      </p:sp>
      <p:sp>
        <p:nvSpPr>
          <p:cNvPr id="12" name="Subtitle 2"/>
          <p:cNvSpPr>
            <a:spLocks noGrp="1"/>
          </p:cNvSpPr>
          <p:nvPr>
            <p:ph type="subTitle" idx="1"/>
          </p:nvPr>
        </p:nvSpPr>
        <p:spPr>
          <a:xfrm>
            <a:off x="631373" y="3602038"/>
            <a:ext cx="6096807" cy="1655762"/>
          </a:xfrm>
        </p:spPr>
        <p:txBody>
          <a:bodyPr/>
          <a:lstStyle>
            <a:lvl1pPr marL="0" indent="0" algn="l">
              <a:buNone/>
              <a:defRPr sz="2400">
                <a:latin typeface="Real Text Pro" charset="0"/>
                <a:ea typeface="Real Text Pro" charset="0"/>
                <a:cs typeface="Real Text Pro"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pic>
        <p:nvPicPr>
          <p:cNvPr id="3" name="Picture 2">
            <a:extLst>
              <a:ext uri="{FF2B5EF4-FFF2-40B4-BE49-F238E27FC236}">
                <a16:creationId xmlns:a16="http://schemas.microsoft.com/office/drawing/2014/main" id="{04D5C361-C930-D14F-86CB-4BC427DEAC21}"/>
              </a:ext>
            </a:extLst>
          </p:cNvPr>
          <p:cNvPicPr>
            <a:picLocks noChangeAspect="1"/>
          </p:cNvPicPr>
          <p:nvPr userDrawn="1"/>
        </p:nvPicPr>
        <p:blipFill>
          <a:blip r:embed="rId2"/>
          <a:stretch>
            <a:fillRect/>
          </a:stretch>
        </p:blipFill>
        <p:spPr>
          <a:xfrm>
            <a:off x="5934531" y="1248552"/>
            <a:ext cx="7075199" cy="7075199"/>
          </a:xfrm>
          <a:prstGeom prst="rect">
            <a:avLst/>
          </a:prstGeom>
        </p:spPr>
      </p:pic>
    </p:spTree>
    <p:extLst>
      <p:ext uri="{BB962C8B-B14F-4D97-AF65-F5344CB8AC3E}">
        <p14:creationId xmlns:p14="http://schemas.microsoft.com/office/powerpoint/2010/main" val="18058449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Slide2b">
    <p:bg>
      <p:bgRef idx="1001">
        <a:schemeClr val="bg1"/>
      </p:bgRef>
    </p:bg>
    <p:spTree>
      <p:nvGrpSpPr>
        <p:cNvPr id="1" name=""/>
        <p:cNvGrpSpPr/>
        <p:nvPr/>
      </p:nvGrpSpPr>
      <p:grpSpPr>
        <a:xfrm>
          <a:off x="0" y="0"/>
          <a:ext cx="0" cy="0"/>
          <a:chOff x="0" y="0"/>
          <a:chExt cx="0" cy="0"/>
        </a:xfrm>
      </p:grpSpPr>
      <p:sp>
        <p:nvSpPr>
          <p:cNvPr id="10" name="Title 1"/>
          <p:cNvSpPr>
            <a:spLocks noGrp="1"/>
          </p:cNvSpPr>
          <p:nvPr>
            <p:ph type="title"/>
          </p:nvPr>
        </p:nvSpPr>
        <p:spPr>
          <a:xfrm>
            <a:off x="831851" y="1709740"/>
            <a:ext cx="5824589" cy="2852737"/>
          </a:xfrm>
        </p:spPr>
        <p:txBody>
          <a:bodyPr anchor="b"/>
          <a:lstStyle>
            <a:lvl1pPr>
              <a:defRPr sz="6000">
                <a:solidFill>
                  <a:schemeClr val="tx1"/>
                </a:solidFill>
              </a:defRPr>
            </a:lvl1pPr>
          </a:lstStyle>
          <a:p>
            <a:r>
              <a:rPr lang="en-US"/>
              <a:t>Click to edit Master title style</a:t>
            </a:r>
          </a:p>
        </p:txBody>
      </p:sp>
      <p:sp>
        <p:nvSpPr>
          <p:cNvPr id="11" name="Text Placeholder 2"/>
          <p:cNvSpPr>
            <a:spLocks noGrp="1"/>
          </p:cNvSpPr>
          <p:nvPr>
            <p:ph type="body" idx="1"/>
          </p:nvPr>
        </p:nvSpPr>
        <p:spPr>
          <a:xfrm>
            <a:off x="831851" y="4589465"/>
            <a:ext cx="5824589" cy="1500187"/>
          </a:xfrm>
        </p:spPr>
        <p:txBody>
          <a:bodyPr/>
          <a:lstStyle>
            <a:lvl1pPr marL="0" indent="0">
              <a:buNone/>
              <a:defRPr sz="2400">
                <a:solidFill>
                  <a:schemeClr val="tx1"/>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Edit Master text styles</a:t>
            </a:r>
          </a:p>
        </p:txBody>
      </p:sp>
      <p:pic>
        <p:nvPicPr>
          <p:cNvPr id="2" name="Picture 1"/>
          <p:cNvPicPr>
            <a:picLocks noChangeAspect="1"/>
          </p:cNvPicPr>
          <p:nvPr userDrawn="1"/>
        </p:nvPicPr>
        <p:blipFill>
          <a:blip r:embed="rId2"/>
          <a:stretch>
            <a:fillRect/>
          </a:stretch>
        </p:blipFill>
        <p:spPr>
          <a:xfrm>
            <a:off x="7404101" y="368300"/>
            <a:ext cx="4552951" cy="6325056"/>
          </a:xfrm>
          <a:prstGeom prst="rect">
            <a:avLst/>
          </a:prstGeom>
        </p:spPr>
      </p:pic>
    </p:spTree>
    <p:extLst>
      <p:ext uri="{BB962C8B-B14F-4D97-AF65-F5344CB8AC3E}">
        <p14:creationId xmlns:p14="http://schemas.microsoft.com/office/powerpoint/2010/main" val="16833453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Slide1b">
    <p:bg>
      <p:bgRef idx="1001">
        <a:schemeClr val="bg1"/>
      </p:bgRef>
    </p:bg>
    <p:spTree>
      <p:nvGrpSpPr>
        <p:cNvPr id="1" name=""/>
        <p:cNvGrpSpPr/>
        <p:nvPr/>
      </p:nvGrpSpPr>
      <p:grpSpPr>
        <a:xfrm>
          <a:off x="0" y="0"/>
          <a:ext cx="0" cy="0"/>
          <a:chOff x="0" y="0"/>
          <a:chExt cx="0" cy="0"/>
        </a:xfrm>
      </p:grpSpPr>
      <p:sp>
        <p:nvSpPr>
          <p:cNvPr id="11" name="Title 1"/>
          <p:cNvSpPr>
            <a:spLocks noGrp="1"/>
          </p:cNvSpPr>
          <p:nvPr>
            <p:ph type="ctrTitle"/>
          </p:nvPr>
        </p:nvSpPr>
        <p:spPr>
          <a:xfrm>
            <a:off x="631373" y="1122363"/>
            <a:ext cx="6096807" cy="2387600"/>
          </a:xfrm>
        </p:spPr>
        <p:txBody>
          <a:bodyPr anchor="b"/>
          <a:lstStyle>
            <a:lvl1pPr algn="l">
              <a:defRPr sz="6000">
                <a:latin typeface="Real Head Pro" charset="0"/>
                <a:ea typeface="Real Head Pro" charset="0"/>
                <a:cs typeface="Real Head Pro" charset="0"/>
              </a:defRPr>
            </a:lvl1pPr>
          </a:lstStyle>
          <a:p>
            <a:r>
              <a:rPr lang="en-US"/>
              <a:t>Click to edit Master title style</a:t>
            </a:r>
          </a:p>
        </p:txBody>
      </p:sp>
      <p:sp>
        <p:nvSpPr>
          <p:cNvPr id="12" name="Subtitle 2"/>
          <p:cNvSpPr>
            <a:spLocks noGrp="1"/>
          </p:cNvSpPr>
          <p:nvPr>
            <p:ph type="subTitle" idx="1"/>
          </p:nvPr>
        </p:nvSpPr>
        <p:spPr>
          <a:xfrm>
            <a:off x="631373" y="3602038"/>
            <a:ext cx="6096807" cy="1655762"/>
          </a:xfrm>
        </p:spPr>
        <p:txBody>
          <a:bodyPr/>
          <a:lstStyle>
            <a:lvl1pPr marL="0" indent="0" algn="l">
              <a:buNone/>
              <a:defRPr sz="2400">
                <a:latin typeface="Real Text Pro" charset="0"/>
                <a:ea typeface="Real Text Pro" charset="0"/>
                <a:cs typeface="Real Text Pro"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pic>
        <p:nvPicPr>
          <p:cNvPr id="3" name="Picture 2">
            <a:extLst>
              <a:ext uri="{FF2B5EF4-FFF2-40B4-BE49-F238E27FC236}">
                <a16:creationId xmlns:a16="http://schemas.microsoft.com/office/drawing/2014/main" id="{04D5C361-C930-D14F-86CB-4BC427DEAC21}"/>
              </a:ext>
            </a:extLst>
          </p:cNvPr>
          <p:cNvPicPr>
            <a:picLocks noChangeAspect="1"/>
          </p:cNvPicPr>
          <p:nvPr userDrawn="1"/>
        </p:nvPicPr>
        <p:blipFill>
          <a:blip r:embed="rId2"/>
          <a:stretch>
            <a:fillRect/>
          </a:stretch>
        </p:blipFill>
        <p:spPr>
          <a:xfrm>
            <a:off x="5934531" y="1248552"/>
            <a:ext cx="7075199" cy="7075199"/>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Slide1c">
    <p:bg>
      <p:bgRef idx="1001">
        <a:schemeClr val="bg1"/>
      </p:bgRef>
    </p:bg>
    <p:spTree>
      <p:nvGrpSpPr>
        <p:cNvPr id="1" name=""/>
        <p:cNvGrpSpPr/>
        <p:nvPr/>
      </p:nvGrpSpPr>
      <p:grpSpPr>
        <a:xfrm>
          <a:off x="0" y="0"/>
          <a:ext cx="0" cy="0"/>
          <a:chOff x="0" y="0"/>
          <a:chExt cx="0" cy="0"/>
        </a:xfrm>
      </p:grpSpPr>
      <p:sp>
        <p:nvSpPr>
          <p:cNvPr id="11" name="Title 1"/>
          <p:cNvSpPr>
            <a:spLocks noGrp="1"/>
          </p:cNvSpPr>
          <p:nvPr>
            <p:ph type="ctrTitle"/>
          </p:nvPr>
        </p:nvSpPr>
        <p:spPr>
          <a:xfrm>
            <a:off x="631373" y="1122363"/>
            <a:ext cx="6096807" cy="2387600"/>
          </a:xfrm>
        </p:spPr>
        <p:txBody>
          <a:bodyPr anchor="b"/>
          <a:lstStyle>
            <a:lvl1pPr algn="l">
              <a:defRPr sz="6000">
                <a:latin typeface="Real Head Pro" charset="0"/>
                <a:ea typeface="Real Head Pro" charset="0"/>
                <a:cs typeface="Real Head Pro" charset="0"/>
              </a:defRPr>
            </a:lvl1pPr>
          </a:lstStyle>
          <a:p>
            <a:r>
              <a:rPr lang="en-US"/>
              <a:t>Click to edit Master title style</a:t>
            </a:r>
          </a:p>
        </p:txBody>
      </p:sp>
      <p:sp>
        <p:nvSpPr>
          <p:cNvPr id="12" name="Subtitle 2"/>
          <p:cNvSpPr>
            <a:spLocks noGrp="1"/>
          </p:cNvSpPr>
          <p:nvPr>
            <p:ph type="subTitle" idx="1"/>
          </p:nvPr>
        </p:nvSpPr>
        <p:spPr>
          <a:xfrm>
            <a:off x="631373" y="3602038"/>
            <a:ext cx="6096807" cy="1655762"/>
          </a:xfrm>
        </p:spPr>
        <p:txBody>
          <a:bodyPr/>
          <a:lstStyle>
            <a:lvl1pPr marL="0" indent="0" algn="l">
              <a:buNone/>
              <a:defRPr sz="2400">
                <a:latin typeface="Real Text Pro" charset="0"/>
                <a:ea typeface="Real Text Pro" charset="0"/>
                <a:cs typeface="Real Text Pro"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pic>
        <p:nvPicPr>
          <p:cNvPr id="4" name="Picture 3">
            <a:extLst>
              <a:ext uri="{FF2B5EF4-FFF2-40B4-BE49-F238E27FC236}">
                <a16:creationId xmlns:a16="http://schemas.microsoft.com/office/drawing/2014/main" id="{AA7869F9-CB14-FF4B-ADA3-C32AF9509A80}"/>
              </a:ext>
            </a:extLst>
          </p:cNvPr>
          <p:cNvPicPr>
            <a:picLocks noChangeAspect="1"/>
          </p:cNvPicPr>
          <p:nvPr userDrawn="1"/>
        </p:nvPicPr>
        <p:blipFill>
          <a:blip r:embed="rId2"/>
          <a:stretch>
            <a:fillRect/>
          </a:stretch>
        </p:blipFill>
        <p:spPr>
          <a:xfrm>
            <a:off x="5936610" y="1248551"/>
            <a:ext cx="7075199" cy="7075199"/>
          </a:xfrm>
          <a:prstGeom prst="rect">
            <a:avLst/>
          </a:prstGeom>
        </p:spPr>
      </p:pic>
    </p:spTree>
    <p:extLst>
      <p:ext uri="{BB962C8B-B14F-4D97-AF65-F5344CB8AC3E}">
        <p14:creationId xmlns:p14="http://schemas.microsoft.com/office/powerpoint/2010/main" val="40478398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1709740"/>
            <a:ext cx="10515600" cy="2852737"/>
          </a:xfrm>
        </p:spPr>
        <p:txBody>
          <a:bodyPr anchor="b"/>
          <a:lstStyle>
            <a:lvl1pPr>
              <a:defRPr sz="6000"/>
            </a:lvl1pPr>
          </a:lstStyle>
          <a:p>
            <a:r>
              <a:rPr lang="en-US"/>
              <a:t>Section Page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Subtitle</a:t>
            </a:r>
          </a:p>
        </p:txBody>
      </p:sp>
      <p:cxnSp>
        <p:nvCxnSpPr>
          <p:cNvPr id="5" name="Straight Connector 4"/>
          <p:cNvCxnSpPr/>
          <p:nvPr userDrawn="1"/>
        </p:nvCxnSpPr>
        <p:spPr>
          <a:xfrm>
            <a:off x="838200" y="4515556"/>
            <a:ext cx="9829800"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09958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_White">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692001"/>
            <a:ext cx="10515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p:cNvCxnSpPr/>
          <p:nvPr userDrawn="1"/>
        </p:nvCxnSpPr>
        <p:spPr>
          <a:xfrm>
            <a:off x="838201" y="1332089"/>
            <a:ext cx="9810044"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1" name="Title 1"/>
          <p:cNvSpPr>
            <a:spLocks noGrp="1"/>
          </p:cNvSpPr>
          <p:nvPr>
            <p:ph type="title"/>
          </p:nvPr>
        </p:nvSpPr>
        <p:spPr>
          <a:xfrm>
            <a:off x="838200" y="302419"/>
            <a:ext cx="10515600"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p>
        </p:txBody>
      </p:sp>
      <p:pic>
        <p:nvPicPr>
          <p:cNvPr id="9" name="Picture 8"/>
          <p:cNvPicPr>
            <a:picLocks noChangeAspect="1"/>
          </p:cNvPicPr>
          <p:nvPr userDrawn="1"/>
        </p:nvPicPr>
        <p:blipFill>
          <a:blip r:embed="rId2"/>
          <a:stretch>
            <a:fillRect/>
          </a:stretch>
        </p:blipFill>
        <p:spPr>
          <a:xfrm>
            <a:off x="10604771" y="5559425"/>
            <a:ext cx="1079500" cy="830792"/>
          </a:xfrm>
          <a:prstGeom prst="rect">
            <a:avLst/>
          </a:prstGeom>
        </p:spPr>
      </p:pic>
      <p:sp>
        <p:nvSpPr>
          <p:cNvPr id="4" name="Slide Number Placeholder 3"/>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extLst>
      <p:ext uri="{BB962C8B-B14F-4D97-AF65-F5344CB8AC3E}">
        <p14:creationId xmlns:p14="http://schemas.microsoft.com/office/powerpoint/2010/main" val="11991708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_Black">
    <p:bg>
      <p:bgRef idx="1001">
        <a:schemeClr val="bg1"/>
      </p:bgRef>
    </p:bg>
    <p:spTree>
      <p:nvGrpSpPr>
        <p:cNvPr id="1" name=""/>
        <p:cNvGrpSpPr/>
        <p:nvPr/>
      </p:nvGrpSpPr>
      <p:grpSpPr>
        <a:xfrm>
          <a:off x="0" y="0"/>
          <a:ext cx="0" cy="0"/>
          <a:chOff x="0" y="0"/>
          <a:chExt cx="0" cy="0"/>
        </a:xfrm>
      </p:grpSpPr>
      <p:sp>
        <p:nvSpPr>
          <p:cNvPr id="5" name="Content Placeholder 2"/>
          <p:cNvSpPr>
            <a:spLocks noGrp="1"/>
          </p:cNvSpPr>
          <p:nvPr>
            <p:ph idx="1"/>
          </p:nvPr>
        </p:nvSpPr>
        <p:spPr>
          <a:xfrm>
            <a:off x="838200" y="1692001"/>
            <a:ext cx="10515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p:cNvCxnSpPr/>
          <p:nvPr userDrawn="1"/>
        </p:nvCxnSpPr>
        <p:spPr>
          <a:xfrm>
            <a:off x="838201" y="1332089"/>
            <a:ext cx="9810044"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9" name="Title 1"/>
          <p:cNvSpPr>
            <a:spLocks noGrp="1"/>
          </p:cNvSpPr>
          <p:nvPr>
            <p:ph type="title"/>
          </p:nvPr>
        </p:nvSpPr>
        <p:spPr>
          <a:xfrm>
            <a:off x="838200" y="302419"/>
            <a:ext cx="10515600"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p>
        </p:txBody>
      </p:sp>
      <p:pic>
        <p:nvPicPr>
          <p:cNvPr id="8" name="Picture 7"/>
          <p:cNvPicPr>
            <a:picLocks noChangeAspect="1"/>
          </p:cNvPicPr>
          <p:nvPr userDrawn="1"/>
        </p:nvPicPr>
        <p:blipFill>
          <a:blip r:embed="rId2"/>
          <a:stretch>
            <a:fillRect/>
          </a:stretch>
        </p:blipFill>
        <p:spPr>
          <a:xfrm>
            <a:off x="10604771" y="5559425"/>
            <a:ext cx="1079500" cy="830792"/>
          </a:xfrm>
          <a:prstGeom prst="rect">
            <a:avLst/>
          </a:prstGeom>
        </p:spPr>
      </p:pic>
      <p:sp>
        <p:nvSpPr>
          <p:cNvPr id="10" name="Slide Number Placeholder 3"/>
          <p:cNvSpPr>
            <a:spLocks noGrp="1"/>
          </p:cNvSpPr>
          <p:nvPr>
            <p:ph type="sldNum" sz="quarter" idx="4"/>
          </p:nvPr>
        </p:nvSpPr>
        <p:spPr>
          <a:xfrm>
            <a:off x="9017000" y="6356352"/>
            <a:ext cx="2743200" cy="365125"/>
          </a:xfrm>
          <a:prstGeom prst="rect">
            <a:avLst/>
          </a:prstGeom>
        </p:spPr>
        <p:txBody>
          <a:bodyPr vert="horz" lIns="91440" tIns="45720" rIns="91440" bIns="45720" rtlCol="0" anchor="ctr"/>
          <a:lstStyle>
            <a:lvl1pPr algn="r">
              <a:defRPr sz="1200">
                <a:solidFill>
                  <a:schemeClr val="tx1">
                    <a:lumMod val="75000"/>
                  </a:schemeClr>
                </a:solidFill>
              </a:defRPr>
            </a:lvl1pPr>
          </a:lstStyle>
          <a:p>
            <a:fld id="{2BE017B6-6466-CA44-A203-DCC007137B39}" type="slidenum">
              <a:rPr lang="en-US" smtClean="0"/>
              <a:pPr/>
              <a:t>‹#›</a:t>
            </a:fld>
            <a:endParaRPr lang="en-US"/>
          </a:p>
        </p:txBody>
      </p:sp>
    </p:spTree>
    <p:extLst>
      <p:ext uri="{BB962C8B-B14F-4D97-AF65-F5344CB8AC3E}">
        <p14:creationId xmlns:p14="http://schemas.microsoft.com/office/powerpoint/2010/main" val="236577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Two Column_a">
    <p:spTree>
      <p:nvGrpSpPr>
        <p:cNvPr id="1" name=""/>
        <p:cNvGrpSpPr/>
        <p:nvPr/>
      </p:nvGrpSpPr>
      <p:grpSpPr>
        <a:xfrm>
          <a:off x="0" y="0"/>
          <a:ext cx="0" cy="0"/>
          <a:chOff x="0" y="0"/>
          <a:chExt cx="0" cy="0"/>
        </a:xfrm>
      </p:grpSpPr>
      <p:sp>
        <p:nvSpPr>
          <p:cNvPr id="8" name="Rectangle 7"/>
          <p:cNvSpPr/>
          <p:nvPr userDrawn="1"/>
        </p:nvSpPr>
        <p:spPr>
          <a:xfrm>
            <a:off x="0" y="0"/>
            <a:ext cx="6096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838200" y="365127"/>
            <a:ext cx="4944533" cy="1325563"/>
          </a:xfrm>
        </p:spPr>
        <p:txBody>
          <a:bodyPr/>
          <a:lstStyle>
            <a:lvl1pPr>
              <a:defRPr>
                <a:solidFill>
                  <a:schemeClr val="bg1"/>
                </a:solidFill>
                <a:latin typeface="Real Head Pro" charset="0"/>
                <a:ea typeface="Real Head Pro" charset="0"/>
                <a:cs typeface="Real Head Pro" charset="0"/>
              </a:defRPr>
            </a:lvl1pPr>
          </a:lstStyle>
          <a:p>
            <a:r>
              <a:rPr lang="en-US"/>
              <a:t>Click to edit Master title style</a:t>
            </a:r>
          </a:p>
        </p:txBody>
      </p:sp>
      <p:sp>
        <p:nvSpPr>
          <p:cNvPr id="3" name="Content Placeholder 2"/>
          <p:cNvSpPr>
            <a:spLocks noGrp="1"/>
          </p:cNvSpPr>
          <p:nvPr>
            <p:ph sz="half" idx="1"/>
          </p:nvPr>
        </p:nvSpPr>
        <p:spPr>
          <a:xfrm>
            <a:off x="838200" y="1825625"/>
            <a:ext cx="4944533"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35995" y="1825625"/>
            <a:ext cx="5181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2"/>
          <a:stretch>
            <a:fillRect/>
          </a:stretch>
        </p:blipFill>
        <p:spPr>
          <a:xfrm>
            <a:off x="10604771" y="5559425"/>
            <a:ext cx="1079500" cy="830792"/>
          </a:xfrm>
          <a:prstGeom prst="rect">
            <a:avLst/>
          </a:prstGeom>
        </p:spPr>
      </p:pic>
      <p:sp>
        <p:nvSpPr>
          <p:cNvPr id="5" name="Slide Number Placeholder 4"/>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extLst>
      <p:ext uri="{BB962C8B-B14F-4D97-AF65-F5344CB8AC3E}">
        <p14:creationId xmlns:p14="http://schemas.microsoft.com/office/powerpoint/2010/main" val="19553490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_b">
    <p:spTree>
      <p:nvGrpSpPr>
        <p:cNvPr id="1" name=""/>
        <p:cNvGrpSpPr/>
        <p:nvPr/>
      </p:nvGrpSpPr>
      <p:grpSpPr>
        <a:xfrm>
          <a:off x="0" y="0"/>
          <a:ext cx="0" cy="0"/>
          <a:chOff x="0" y="0"/>
          <a:chExt cx="0" cy="0"/>
        </a:xfrm>
      </p:grpSpPr>
      <p:sp>
        <p:nvSpPr>
          <p:cNvPr id="10" name="Rectangle 9"/>
          <p:cNvSpPr/>
          <p:nvPr userDrawn="1"/>
        </p:nvSpPr>
        <p:spPr>
          <a:xfrm>
            <a:off x="6096000" y="0"/>
            <a:ext cx="6096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1" name="Title 1"/>
          <p:cNvSpPr>
            <a:spLocks noGrp="1"/>
          </p:cNvSpPr>
          <p:nvPr>
            <p:ph type="title"/>
          </p:nvPr>
        </p:nvSpPr>
        <p:spPr>
          <a:xfrm>
            <a:off x="838200" y="365127"/>
            <a:ext cx="4944533"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p>
        </p:txBody>
      </p:sp>
      <p:sp>
        <p:nvSpPr>
          <p:cNvPr id="12" name="Content Placeholder 2"/>
          <p:cNvSpPr>
            <a:spLocks noGrp="1"/>
          </p:cNvSpPr>
          <p:nvPr>
            <p:ph sz="half" idx="1"/>
          </p:nvPr>
        </p:nvSpPr>
        <p:spPr>
          <a:xfrm>
            <a:off x="838200" y="1825625"/>
            <a:ext cx="4944533" cy="4351338"/>
          </a:xfrm>
        </p:spPr>
        <p:txBody>
          <a:bodyPr/>
          <a:lstStyle>
            <a:lvl1pPr>
              <a:defRPr>
                <a:solidFill>
                  <a:schemeClr val="tx1"/>
                </a:solidFill>
                <a:latin typeface="Real Text Pro" charset="0"/>
                <a:ea typeface="Real Text Pro" charset="0"/>
                <a:cs typeface="Real Text Pro" charset="0"/>
              </a:defRPr>
            </a:lvl1pPr>
            <a:lvl2pPr>
              <a:defRPr>
                <a:solidFill>
                  <a:schemeClr val="tx1"/>
                </a:solidFill>
                <a:latin typeface="Real Text Pro" charset="0"/>
                <a:ea typeface="Real Text Pro" charset="0"/>
                <a:cs typeface="Real Text Pro" charset="0"/>
              </a:defRPr>
            </a:lvl2pPr>
            <a:lvl3pPr>
              <a:defRPr>
                <a:solidFill>
                  <a:schemeClr val="tx1"/>
                </a:solidFill>
                <a:latin typeface="Real Text Pro" charset="0"/>
                <a:ea typeface="Real Text Pro" charset="0"/>
                <a:cs typeface="Real Text Pro" charset="0"/>
              </a:defRPr>
            </a:lvl3pPr>
            <a:lvl4pPr>
              <a:defRPr>
                <a:solidFill>
                  <a:schemeClr val="tx1"/>
                </a:solidFill>
                <a:latin typeface="Real Text Pro" charset="0"/>
                <a:ea typeface="Real Text Pro" charset="0"/>
                <a:cs typeface="Real Text Pro" charset="0"/>
              </a:defRPr>
            </a:lvl4pPr>
            <a:lvl5pPr>
              <a:defRPr>
                <a:solidFill>
                  <a:schemeClr val="tx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3"/>
          <p:cNvSpPr>
            <a:spLocks noGrp="1"/>
          </p:cNvSpPr>
          <p:nvPr>
            <p:ph sz="half" idx="2"/>
          </p:nvPr>
        </p:nvSpPr>
        <p:spPr>
          <a:xfrm>
            <a:off x="6553200" y="1825625"/>
            <a:ext cx="5181600"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4" name="Picture 13"/>
          <p:cNvPicPr>
            <a:picLocks noChangeAspect="1"/>
          </p:cNvPicPr>
          <p:nvPr userDrawn="1"/>
        </p:nvPicPr>
        <p:blipFill>
          <a:blip r:embed="rId2"/>
          <a:stretch>
            <a:fillRect/>
          </a:stretch>
        </p:blipFill>
        <p:spPr>
          <a:xfrm>
            <a:off x="838201" y="6397397"/>
            <a:ext cx="2688771" cy="240173"/>
          </a:xfrm>
          <a:prstGeom prst="rect">
            <a:avLst/>
          </a:prstGeom>
        </p:spPr>
      </p:pic>
      <p:cxnSp>
        <p:nvCxnSpPr>
          <p:cNvPr id="16" name="Straight Connector 15"/>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7" name="Picture 16"/>
          <p:cNvPicPr>
            <a:picLocks noChangeAspect="1"/>
          </p:cNvPicPr>
          <p:nvPr userDrawn="1"/>
        </p:nvPicPr>
        <p:blipFill>
          <a:blip r:embed="rId3"/>
          <a:stretch>
            <a:fillRect/>
          </a:stretch>
        </p:blipFill>
        <p:spPr>
          <a:xfrm>
            <a:off x="10604771" y="5559425"/>
            <a:ext cx="1079500" cy="830792"/>
          </a:xfrm>
          <a:prstGeom prst="rect">
            <a:avLst/>
          </a:prstGeom>
        </p:spPr>
      </p:pic>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extLst>
      <p:ext uri="{BB962C8B-B14F-4D97-AF65-F5344CB8AC3E}">
        <p14:creationId xmlns:p14="http://schemas.microsoft.com/office/powerpoint/2010/main" val="553888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_dark">
    <p:spTree>
      <p:nvGrpSpPr>
        <p:cNvPr id="1" name=""/>
        <p:cNvGrpSpPr/>
        <p:nvPr/>
      </p:nvGrpSpPr>
      <p:grpSpPr>
        <a:xfrm>
          <a:off x="0" y="0"/>
          <a:ext cx="0" cy="0"/>
          <a:chOff x="0" y="0"/>
          <a:chExt cx="0" cy="0"/>
        </a:xfrm>
      </p:grpSpPr>
      <p:sp>
        <p:nvSpPr>
          <p:cNvPr id="8" name="Rectangle 7"/>
          <p:cNvSpPr/>
          <p:nvPr userDrawn="1"/>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838200" y="365127"/>
            <a:ext cx="4944533" cy="1325563"/>
          </a:xfrm>
        </p:spPr>
        <p:txBody>
          <a:bodyPr/>
          <a:lstStyle>
            <a:lvl1pPr>
              <a:defRPr>
                <a:solidFill>
                  <a:schemeClr val="bg1"/>
                </a:solidFill>
                <a:latin typeface="Real Head Pro" charset="0"/>
                <a:ea typeface="Real Head Pro" charset="0"/>
                <a:cs typeface="Real Head Pro" charset="0"/>
              </a:defRPr>
            </a:lvl1pPr>
          </a:lstStyle>
          <a:p>
            <a:r>
              <a:rPr lang="en-US"/>
              <a:t>Click to edit Master title style</a:t>
            </a:r>
          </a:p>
        </p:txBody>
      </p:sp>
      <p:sp>
        <p:nvSpPr>
          <p:cNvPr id="3" name="Content Placeholder 2"/>
          <p:cNvSpPr>
            <a:spLocks noGrp="1"/>
          </p:cNvSpPr>
          <p:nvPr>
            <p:ph sz="half" idx="1"/>
          </p:nvPr>
        </p:nvSpPr>
        <p:spPr>
          <a:xfrm>
            <a:off x="838200" y="1825625"/>
            <a:ext cx="4944533"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sz="half" idx="10"/>
          </p:nvPr>
        </p:nvSpPr>
        <p:spPr>
          <a:xfrm>
            <a:off x="6535995" y="1825625"/>
            <a:ext cx="4944533"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p:cNvCxnSpPr/>
          <p:nvPr userDrawn="1"/>
        </p:nvCxnSpPr>
        <p:spPr>
          <a:xfrm>
            <a:off x="6150761" y="1825625"/>
            <a:ext cx="0" cy="4571772"/>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userDrawn="1"/>
        </p:nvPicPr>
        <p:blipFill>
          <a:blip r:embed="rId2"/>
          <a:stretch>
            <a:fillRect/>
          </a:stretch>
        </p:blipFill>
        <p:spPr>
          <a:xfrm>
            <a:off x="10604771" y="5559425"/>
            <a:ext cx="1079500" cy="830792"/>
          </a:xfrm>
          <a:prstGeom prst="rect">
            <a:avLst/>
          </a:prstGeom>
        </p:spPr>
      </p:pic>
      <p:sp>
        <p:nvSpPr>
          <p:cNvPr id="4" name="Slide Number Placeholder 3"/>
          <p:cNvSpPr>
            <a:spLocks noGrp="1"/>
          </p:cNvSpPr>
          <p:nvPr>
            <p:ph type="sldNum" sz="quarter" idx="11"/>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extLst>
      <p:ext uri="{BB962C8B-B14F-4D97-AF65-F5344CB8AC3E}">
        <p14:creationId xmlns:p14="http://schemas.microsoft.com/office/powerpoint/2010/main" val="4206803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_light">
    <p:spTree>
      <p:nvGrpSpPr>
        <p:cNvPr id="1" name=""/>
        <p:cNvGrpSpPr/>
        <p:nvPr/>
      </p:nvGrpSpPr>
      <p:grpSpPr>
        <a:xfrm>
          <a:off x="0" y="0"/>
          <a:ext cx="0" cy="0"/>
          <a:chOff x="0" y="0"/>
          <a:chExt cx="0" cy="0"/>
        </a:xfrm>
      </p:grpSpPr>
      <p:sp>
        <p:nvSpPr>
          <p:cNvPr id="11" name="Title 1"/>
          <p:cNvSpPr>
            <a:spLocks noGrp="1"/>
          </p:cNvSpPr>
          <p:nvPr>
            <p:ph type="title"/>
          </p:nvPr>
        </p:nvSpPr>
        <p:spPr>
          <a:xfrm>
            <a:off x="838200" y="365127"/>
            <a:ext cx="4944533"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p>
        </p:txBody>
      </p:sp>
      <p:sp>
        <p:nvSpPr>
          <p:cNvPr id="12" name="Content Placeholder 2"/>
          <p:cNvSpPr>
            <a:spLocks noGrp="1"/>
          </p:cNvSpPr>
          <p:nvPr>
            <p:ph sz="half" idx="1"/>
          </p:nvPr>
        </p:nvSpPr>
        <p:spPr>
          <a:xfrm>
            <a:off x="838200" y="1825625"/>
            <a:ext cx="4944533" cy="4351338"/>
          </a:xfrm>
        </p:spPr>
        <p:txBody>
          <a:bodyPr/>
          <a:lstStyle>
            <a:lvl1pPr>
              <a:defRPr>
                <a:solidFill>
                  <a:schemeClr val="tx1"/>
                </a:solidFill>
                <a:latin typeface="Real Text Pro" charset="0"/>
                <a:ea typeface="Real Text Pro" charset="0"/>
                <a:cs typeface="Real Text Pro" charset="0"/>
              </a:defRPr>
            </a:lvl1pPr>
            <a:lvl2pPr>
              <a:defRPr>
                <a:solidFill>
                  <a:schemeClr val="tx1"/>
                </a:solidFill>
                <a:latin typeface="Real Text Pro" charset="0"/>
                <a:ea typeface="Real Text Pro" charset="0"/>
                <a:cs typeface="Real Text Pro" charset="0"/>
              </a:defRPr>
            </a:lvl2pPr>
            <a:lvl3pPr>
              <a:defRPr>
                <a:solidFill>
                  <a:schemeClr val="tx1"/>
                </a:solidFill>
                <a:latin typeface="Real Text Pro" charset="0"/>
                <a:ea typeface="Real Text Pro" charset="0"/>
                <a:cs typeface="Real Text Pro" charset="0"/>
              </a:defRPr>
            </a:lvl3pPr>
            <a:lvl4pPr>
              <a:defRPr>
                <a:solidFill>
                  <a:schemeClr val="tx1"/>
                </a:solidFill>
                <a:latin typeface="Real Text Pro" charset="0"/>
                <a:ea typeface="Real Text Pro" charset="0"/>
                <a:cs typeface="Real Text Pro" charset="0"/>
              </a:defRPr>
            </a:lvl4pPr>
            <a:lvl5pPr>
              <a:defRPr>
                <a:solidFill>
                  <a:schemeClr val="tx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4" name="Picture 13"/>
          <p:cNvPicPr>
            <a:picLocks noChangeAspect="1"/>
          </p:cNvPicPr>
          <p:nvPr userDrawn="1"/>
        </p:nvPicPr>
        <p:blipFill>
          <a:blip r:embed="rId2"/>
          <a:stretch>
            <a:fillRect/>
          </a:stretch>
        </p:blipFill>
        <p:spPr>
          <a:xfrm>
            <a:off x="838201" y="6397397"/>
            <a:ext cx="2688771" cy="240173"/>
          </a:xfrm>
          <a:prstGeom prst="rect">
            <a:avLst/>
          </a:prstGeom>
        </p:spPr>
      </p:pic>
      <p:cxnSp>
        <p:nvCxnSpPr>
          <p:cNvPr id="16" name="Straight Connector 15"/>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6150761" y="1825625"/>
            <a:ext cx="0" cy="4571772"/>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7" name="Content Placeholder 2"/>
          <p:cNvSpPr>
            <a:spLocks noGrp="1"/>
          </p:cNvSpPr>
          <p:nvPr>
            <p:ph sz="half" idx="10"/>
          </p:nvPr>
        </p:nvSpPr>
        <p:spPr>
          <a:xfrm>
            <a:off x="6553200" y="1825625"/>
            <a:ext cx="4944533" cy="4351338"/>
          </a:xfrm>
        </p:spPr>
        <p:txBody>
          <a:bodyPr/>
          <a:lstStyle>
            <a:lvl1pPr>
              <a:defRPr>
                <a:solidFill>
                  <a:schemeClr val="tx1"/>
                </a:solidFill>
                <a:latin typeface="Real Text Pro" charset="0"/>
                <a:ea typeface="Real Text Pro" charset="0"/>
                <a:cs typeface="Real Text Pro" charset="0"/>
              </a:defRPr>
            </a:lvl1pPr>
            <a:lvl2pPr>
              <a:defRPr>
                <a:solidFill>
                  <a:schemeClr val="tx1"/>
                </a:solidFill>
                <a:latin typeface="Real Text Pro" charset="0"/>
                <a:ea typeface="Real Text Pro" charset="0"/>
                <a:cs typeface="Real Text Pro" charset="0"/>
              </a:defRPr>
            </a:lvl2pPr>
            <a:lvl3pPr>
              <a:defRPr>
                <a:solidFill>
                  <a:schemeClr val="tx1"/>
                </a:solidFill>
                <a:latin typeface="Real Text Pro" charset="0"/>
                <a:ea typeface="Real Text Pro" charset="0"/>
                <a:cs typeface="Real Text Pro" charset="0"/>
              </a:defRPr>
            </a:lvl3pPr>
            <a:lvl4pPr>
              <a:defRPr>
                <a:solidFill>
                  <a:schemeClr val="tx1"/>
                </a:solidFill>
                <a:latin typeface="Real Text Pro" charset="0"/>
                <a:ea typeface="Real Text Pro" charset="0"/>
                <a:cs typeface="Real Text Pro" charset="0"/>
              </a:defRPr>
            </a:lvl4pPr>
            <a:lvl5pPr>
              <a:defRPr>
                <a:solidFill>
                  <a:schemeClr val="tx1"/>
                </a:solidFill>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8" name="Picture 17"/>
          <p:cNvPicPr>
            <a:picLocks noChangeAspect="1"/>
          </p:cNvPicPr>
          <p:nvPr userDrawn="1"/>
        </p:nvPicPr>
        <p:blipFill>
          <a:blip r:embed="rId3"/>
          <a:stretch>
            <a:fillRect/>
          </a:stretch>
        </p:blipFill>
        <p:spPr>
          <a:xfrm>
            <a:off x="10604771" y="5559425"/>
            <a:ext cx="1079500" cy="830792"/>
          </a:xfrm>
          <a:prstGeom prst="rect">
            <a:avLst/>
          </a:prstGeom>
        </p:spPr>
      </p:pic>
      <p:sp>
        <p:nvSpPr>
          <p:cNvPr id="2" name="Slide Number Placeholder 1"/>
          <p:cNvSpPr>
            <a:spLocks noGrp="1"/>
          </p:cNvSpPr>
          <p:nvPr>
            <p:ph type="sldNum" sz="quarter" idx="11"/>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extLst>
      <p:ext uri="{BB962C8B-B14F-4D97-AF65-F5344CB8AC3E}">
        <p14:creationId xmlns:p14="http://schemas.microsoft.com/office/powerpoint/2010/main" val="1325947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tent with Image_a">
    <p:spTree>
      <p:nvGrpSpPr>
        <p:cNvPr id="1" name=""/>
        <p:cNvGrpSpPr/>
        <p:nvPr/>
      </p:nvGrpSpPr>
      <p:grpSpPr>
        <a:xfrm>
          <a:off x="0" y="0"/>
          <a:ext cx="0" cy="0"/>
          <a:chOff x="0" y="0"/>
          <a:chExt cx="0" cy="0"/>
        </a:xfrm>
      </p:grpSpPr>
      <p:sp>
        <p:nvSpPr>
          <p:cNvPr id="9" name="Rectangle 8"/>
          <p:cNvSpPr/>
          <p:nvPr userDrawn="1"/>
        </p:nvSpPr>
        <p:spPr>
          <a:xfrm>
            <a:off x="4974772" y="0"/>
            <a:ext cx="721722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4" name="Text Placeholder 3"/>
          <p:cNvSpPr>
            <a:spLocks noGrp="1"/>
          </p:cNvSpPr>
          <p:nvPr>
            <p:ph type="body" sz="half" idx="2" hasCustomPrompt="1"/>
          </p:nvPr>
        </p:nvSpPr>
        <p:spPr>
          <a:xfrm>
            <a:off x="839788" y="2057400"/>
            <a:ext cx="3932237" cy="3811588"/>
          </a:xfrm>
        </p:spPr>
        <p:txBody>
          <a:bodyPr/>
          <a:lstStyle>
            <a:lvl1pPr marL="285750" indent="-285750">
              <a:buFont typeface="Arial" panose="020B0604020202020204" pitchFamily="34" charset="0"/>
              <a:buChar char="•"/>
              <a:defRPr sz="1600">
                <a:latin typeface="Real Text Pro" charset="0"/>
                <a:ea typeface="Real Text Pro" charset="0"/>
                <a:cs typeface="Real Text Pro" charset="0"/>
              </a:defRPr>
            </a:lvl1pPr>
            <a:lvl2pPr marL="742939" indent="-285750">
              <a:buFont typeface="Arial" panose="020B0604020202020204" pitchFamily="34" charset="0"/>
              <a:buChar char="•"/>
              <a:defRPr sz="1400"/>
            </a:lvl2pPr>
            <a:lvl3pPr marL="1085827" indent="-171450">
              <a:buFont typeface="Arial" panose="020B0604020202020204" pitchFamily="34" charset="0"/>
              <a:buChar char="•"/>
              <a:defRPr sz="1200"/>
            </a:lvl3pPr>
            <a:lvl4pPr marL="1543016" indent="-171450">
              <a:buFont typeface="Arial" panose="020B0604020202020204" pitchFamily="34" charset="0"/>
              <a:buChar char="•"/>
              <a:defRPr sz="1000"/>
            </a:lvl4pPr>
            <a:lvl5pPr marL="2000204" indent="-171450">
              <a:buFont typeface="Arial" panose="020B0604020202020204" pitchFamily="34" charset="0"/>
              <a:buChar char="•"/>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a:p>
            <a:pPr lvl="1"/>
            <a:r>
              <a:rPr lang="en-US"/>
              <a:t>Second level</a:t>
            </a:r>
          </a:p>
          <a:p>
            <a:pPr lvl="2"/>
            <a:r>
              <a:rPr lang="en-US"/>
              <a:t>Third level</a:t>
            </a:r>
          </a:p>
        </p:txBody>
      </p:sp>
      <p:sp>
        <p:nvSpPr>
          <p:cNvPr id="7" name="Title 1"/>
          <p:cNvSpPr>
            <a:spLocks noGrp="1"/>
          </p:cNvSpPr>
          <p:nvPr>
            <p:ph type="title" hasCustomPrompt="1"/>
          </p:nvPr>
        </p:nvSpPr>
        <p:spPr>
          <a:xfrm>
            <a:off x="839788" y="457200"/>
            <a:ext cx="3932237" cy="1379768"/>
          </a:xfrm>
        </p:spPr>
        <p:txBody>
          <a:bodyPr anchor="b"/>
          <a:lstStyle>
            <a:lvl1pPr>
              <a:defRPr sz="3200">
                <a:solidFill>
                  <a:schemeClr val="tx1"/>
                </a:solidFill>
                <a:latin typeface="Real Text Pro" charset="0"/>
                <a:ea typeface="Real Text Pro" charset="0"/>
                <a:cs typeface="Real Text Pro" charset="0"/>
              </a:defRPr>
            </a:lvl1pPr>
          </a:lstStyle>
          <a:p>
            <a:r>
              <a:rPr lang="en-US"/>
              <a:t>Title Here – Image on Black</a:t>
            </a:r>
          </a:p>
        </p:txBody>
      </p:sp>
      <p:cxnSp>
        <p:nvCxnSpPr>
          <p:cNvPr id="10" name="Straight Connector 9"/>
          <p:cNvCxnSpPr/>
          <p:nvPr userDrawn="1"/>
        </p:nvCxnSpPr>
        <p:spPr>
          <a:xfrm>
            <a:off x="838201" y="1841630"/>
            <a:ext cx="3933825"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2"/>
          <a:stretch>
            <a:fillRect/>
          </a:stretch>
        </p:blipFill>
        <p:spPr>
          <a:xfrm>
            <a:off x="10604771" y="5559425"/>
            <a:ext cx="1079500" cy="830792"/>
          </a:xfrm>
          <a:prstGeom prst="rect">
            <a:avLst/>
          </a:prstGeom>
        </p:spPr>
      </p:pic>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6" name="Picture Placeholder 5">
            <a:extLst>
              <a:ext uri="{FF2B5EF4-FFF2-40B4-BE49-F238E27FC236}">
                <a16:creationId xmlns:a16="http://schemas.microsoft.com/office/drawing/2014/main" id="{2ADCC06A-3F72-4A46-B666-4BC6A0CBBE09}"/>
              </a:ext>
            </a:extLst>
          </p:cNvPr>
          <p:cNvSpPr>
            <a:spLocks noGrp="1"/>
          </p:cNvSpPr>
          <p:nvPr>
            <p:ph type="pic" sz="quarter" idx="11"/>
          </p:nvPr>
        </p:nvSpPr>
        <p:spPr>
          <a:xfrm>
            <a:off x="5576888" y="1262590"/>
            <a:ext cx="6183312" cy="3965575"/>
          </a:xfrm>
        </p:spPr>
        <p:txBody>
          <a:bodyPr/>
          <a:lstStyle/>
          <a:p>
            <a:endParaRPr lang="en-US"/>
          </a:p>
        </p:txBody>
      </p:sp>
    </p:spTree>
    <p:extLst>
      <p:ext uri="{BB962C8B-B14F-4D97-AF65-F5344CB8AC3E}">
        <p14:creationId xmlns:p14="http://schemas.microsoft.com/office/powerpoint/2010/main" val="41624664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with Image_b">
    <p:spTree>
      <p:nvGrpSpPr>
        <p:cNvPr id="1" name=""/>
        <p:cNvGrpSpPr/>
        <p:nvPr/>
      </p:nvGrpSpPr>
      <p:grpSpPr>
        <a:xfrm>
          <a:off x="0" y="0"/>
          <a:ext cx="0" cy="0"/>
          <a:chOff x="0" y="0"/>
          <a:chExt cx="0" cy="0"/>
        </a:xfrm>
      </p:grpSpPr>
      <p:sp>
        <p:nvSpPr>
          <p:cNvPr id="6" name="Rectangle 5"/>
          <p:cNvSpPr/>
          <p:nvPr userDrawn="1"/>
        </p:nvSpPr>
        <p:spPr>
          <a:xfrm>
            <a:off x="0" y="0"/>
            <a:ext cx="5102578"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4" name="Text Placeholder 3"/>
          <p:cNvSpPr>
            <a:spLocks noGrp="1"/>
          </p:cNvSpPr>
          <p:nvPr>
            <p:ph type="body" sz="half" idx="2" hasCustomPrompt="1"/>
          </p:nvPr>
        </p:nvSpPr>
        <p:spPr>
          <a:xfrm>
            <a:off x="839788" y="2057400"/>
            <a:ext cx="3932237" cy="3811588"/>
          </a:xfrm>
        </p:spPr>
        <p:txBody>
          <a:bodyPr/>
          <a:lstStyle>
            <a:lvl1pPr marL="285750" indent="-285750">
              <a:buFont typeface="Arial" panose="020B0604020202020204" pitchFamily="34" charset="0"/>
              <a:buChar char="•"/>
              <a:defRPr sz="1600">
                <a:solidFill>
                  <a:schemeClr val="bg1"/>
                </a:solidFill>
                <a:latin typeface="Real Text Pro" charset="0"/>
                <a:ea typeface="Real Text Pro" charset="0"/>
                <a:cs typeface="Real Text Pro" charset="0"/>
              </a:defRPr>
            </a:lvl1pPr>
            <a:lvl2pPr marL="742939" indent="-285750">
              <a:buFont typeface="Arial" panose="020B0604020202020204" pitchFamily="34" charset="0"/>
              <a:buChar char="•"/>
              <a:defRPr sz="1400">
                <a:solidFill>
                  <a:schemeClr val="bg1"/>
                </a:solidFill>
              </a:defRPr>
            </a:lvl2pPr>
            <a:lvl3pPr marL="1085827" indent="-171450">
              <a:buFont typeface="Arial" panose="020B0604020202020204" pitchFamily="34" charset="0"/>
              <a:buChar char="•"/>
              <a:defRPr sz="1200">
                <a:solidFill>
                  <a:schemeClr val="bg1"/>
                </a:solidFill>
              </a:defRPr>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a:p>
            <a:pPr lvl="1"/>
            <a:r>
              <a:rPr lang="en-US"/>
              <a:t>Second level</a:t>
            </a:r>
          </a:p>
          <a:p>
            <a:pPr lvl="2"/>
            <a:r>
              <a:rPr lang="en-US"/>
              <a:t>Third level</a:t>
            </a:r>
          </a:p>
          <a:p>
            <a:pPr lvl="0"/>
            <a:endParaRPr lang="en-US"/>
          </a:p>
        </p:txBody>
      </p:sp>
      <p:sp>
        <p:nvSpPr>
          <p:cNvPr id="8" name="Title 1"/>
          <p:cNvSpPr>
            <a:spLocks noGrp="1"/>
          </p:cNvSpPr>
          <p:nvPr>
            <p:ph type="title" hasCustomPrompt="1"/>
          </p:nvPr>
        </p:nvSpPr>
        <p:spPr>
          <a:xfrm>
            <a:off x="839788" y="457200"/>
            <a:ext cx="3932237" cy="1379768"/>
          </a:xfrm>
        </p:spPr>
        <p:txBody>
          <a:bodyPr anchor="b"/>
          <a:lstStyle>
            <a:lvl1pPr>
              <a:defRPr sz="3200">
                <a:solidFill>
                  <a:schemeClr val="bg1"/>
                </a:solidFill>
                <a:latin typeface="Real Text Pro" charset="0"/>
                <a:ea typeface="Real Text Pro" charset="0"/>
                <a:cs typeface="Real Text Pro" charset="0"/>
              </a:defRPr>
            </a:lvl1pPr>
          </a:lstStyle>
          <a:p>
            <a:r>
              <a:rPr lang="en-US"/>
              <a:t>Title Here – Image on White</a:t>
            </a:r>
          </a:p>
        </p:txBody>
      </p:sp>
      <p:cxnSp>
        <p:nvCxnSpPr>
          <p:cNvPr id="9" name="Straight Connector 8"/>
          <p:cNvCxnSpPr/>
          <p:nvPr userDrawn="1"/>
        </p:nvCxnSpPr>
        <p:spPr>
          <a:xfrm>
            <a:off x="838201" y="1841630"/>
            <a:ext cx="3933825"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2"/>
          <a:stretch>
            <a:fillRect/>
          </a:stretch>
        </p:blipFill>
        <p:spPr>
          <a:xfrm>
            <a:off x="10604771" y="5559425"/>
            <a:ext cx="1079500" cy="830792"/>
          </a:xfrm>
          <a:prstGeom prst="rect">
            <a:avLst/>
          </a:prstGeom>
        </p:spPr>
      </p:pic>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11" name="Picture Placeholder 5">
            <a:extLst>
              <a:ext uri="{FF2B5EF4-FFF2-40B4-BE49-F238E27FC236}">
                <a16:creationId xmlns:a16="http://schemas.microsoft.com/office/drawing/2014/main" id="{D2D8BB13-04C6-4244-BF0F-D230697E6160}"/>
              </a:ext>
            </a:extLst>
          </p:cNvPr>
          <p:cNvSpPr>
            <a:spLocks noGrp="1"/>
          </p:cNvSpPr>
          <p:nvPr>
            <p:ph type="pic" sz="quarter" idx="11"/>
          </p:nvPr>
        </p:nvSpPr>
        <p:spPr>
          <a:xfrm>
            <a:off x="5576888" y="1262590"/>
            <a:ext cx="6183312" cy="3965575"/>
          </a:xfrm>
        </p:spPr>
        <p:txBody>
          <a:bodyPr/>
          <a:lstStyle/>
          <a:p>
            <a:endParaRPr lang="en-US"/>
          </a:p>
        </p:txBody>
      </p:sp>
    </p:spTree>
    <p:extLst>
      <p:ext uri="{BB962C8B-B14F-4D97-AF65-F5344CB8AC3E}">
        <p14:creationId xmlns:p14="http://schemas.microsoft.com/office/powerpoint/2010/main" val="9518920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Slide2b">
    <p:bg>
      <p:bgRef idx="1001">
        <a:schemeClr val="bg1"/>
      </p:bgRef>
    </p:bg>
    <p:spTree>
      <p:nvGrpSpPr>
        <p:cNvPr id="1" name=""/>
        <p:cNvGrpSpPr/>
        <p:nvPr/>
      </p:nvGrpSpPr>
      <p:grpSpPr>
        <a:xfrm>
          <a:off x="0" y="0"/>
          <a:ext cx="0" cy="0"/>
          <a:chOff x="0" y="0"/>
          <a:chExt cx="0" cy="0"/>
        </a:xfrm>
      </p:grpSpPr>
      <p:sp>
        <p:nvSpPr>
          <p:cNvPr id="10" name="Title 1"/>
          <p:cNvSpPr>
            <a:spLocks noGrp="1"/>
          </p:cNvSpPr>
          <p:nvPr>
            <p:ph type="title"/>
          </p:nvPr>
        </p:nvSpPr>
        <p:spPr>
          <a:xfrm>
            <a:off x="831851" y="1709740"/>
            <a:ext cx="5824589" cy="2852737"/>
          </a:xfrm>
        </p:spPr>
        <p:txBody>
          <a:bodyPr anchor="b"/>
          <a:lstStyle>
            <a:lvl1pPr>
              <a:defRPr sz="6000">
                <a:solidFill>
                  <a:schemeClr val="tx1"/>
                </a:solidFill>
              </a:defRPr>
            </a:lvl1pPr>
          </a:lstStyle>
          <a:p>
            <a:r>
              <a:rPr lang="en-US"/>
              <a:t>Click to edit Master title style</a:t>
            </a:r>
          </a:p>
        </p:txBody>
      </p:sp>
      <p:sp>
        <p:nvSpPr>
          <p:cNvPr id="11" name="Text Placeholder 2"/>
          <p:cNvSpPr>
            <a:spLocks noGrp="1"/>
          </p:cNvSpPr>
          <p:nvPr>
            <p:ph type="body" idx="1"/>
          </p:nvPr>
        </p:nvSpPr>
        <p:spPr>
          <a:xfrm>
            <a:off x="831851" y="4589465"/>
            <a:ext cx="5824589" cy="1500187"/>
          </a:xfrm>
        </p:spPr>
        <p:txBody>
          <a:bodyPr/>
          <a:lstStyle>
            <a:lvl1pPr marL="0" indent="0">
              <a:buNone/>
              <a:defRPr sz="2400">
                <a:solidFill>
                  <a:schemeClr val="tx1"/>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Edit Master text styles</a:t>
            </a:r>
          </a:p>
        </p:txBody>
      </p:sp>
      <p:pic>
        <p:nvPicPr>
          <p:cNvPr id="2" name="Picture 1"/>
          <p:cNvPicPr>
            <a:picLocks noChangeAspect="1"/>
          </p:cNvPicPr>
          <p:nvPr userDrawn="1"/>
        </p:nvPicPr>
        <p:blipFill>
          <a:blip r:embed="rId2"/>
          <a:stretch>
            <a:fillRect/>
          </a:stretch>
        </p:blipFill>
        <p:spPr>
          <a:xfrm>
            <a:off x="7404101" y="368300"/>
            <a:ext cx="4552951" cy="6325056"/>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Full Bleed Image with Content_Light">
    <p:spTree>
      <p:nvGrpSpPr>
        <p:cNvPr id="1" name=""/>
        <p:cNvGrpSpPr/>
        <p:nvPr/>
      </p:nvGrpSpPr>
      <p:grpSpPr>
        <a:xfrm>
          <a:off x="0" y="0"/>
          <a:ext cx="0" cy="0"/>
          <a:chOff x="0" y="0"/>
          <a:chExt cx="0" cy="0"/>
        </a:xfrm>
      </p:grpSpPr>
      <p:sp>
        <p:nvSpPr>
          <p:cNvPr id="9" name="Rectangle 8"/>
          <p:cNvSpPr/>
          <p:nvPr userDrawn="1"/>
        </p:nvSpPr>
        <p:spPr>
          <a:xfrm>
            <a:off x="0" y="0"/>
            <a:ext cx="4963887"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5355343" y="558800"/>
            <a:ext cx="6588301" cy="1379768"/>
          </a:xfrm>
        </p:spPr>
        <p:txBody>
          <a:bodyPr anchor="b"/>
          <a:lstStyle>
            <a:lvl1pPr>
              <a:defRPr sz="3200">
                <a:solidFill>
                  <a:schemeClr val="tx1"/>
                </a:solidFill>
                <a:latin typeface="Real Text Pro" charset="0"/>
                <a:ea typeface="Real Text Pro" charset="0"/>
                <a:cs typeface="Real Text Pro" charset="0"/>
              </a:defRPr>
            </a:lvl1pPr>
          </a:lstStyle>
          <a:p>
            <a:r>
              <a:rPr lang="en-US"/>
              <a:t>Title – Full Bleed Picture</a:t>
            </a:r>
          </a:p>
        </p:txBody>
      </p:sp>
      <p:sp>
        <p:nvSpPr>
          <p:cNvPr id="4" name="Text Placeholder 3"/>
          <p:cNvSpPr>
            <a:spLocks noGrp="1"/>
          </p:cNvSpPr>
          <p:nvPr>
            <p:ph type="body" sz="half" idx="2" hasCustomPrompt="1"/>
          </p:nvPr>
        </p:nvSpPr>
        <p:spPr>
          <a:xfrm>
            <a:off x="5355343" y="2159000"/>
            <a:ext cx="6588301" cy="3811588"/>
          </a:xfrm>
        </p:spPr>
        <p:txBody>
          <a:bodyPr/>
          <a:lstStyle>
            <a:lvl1pPr marL="285750" indent="-285750">
              <a:buFont typeface="Arial" panose="020B0604020202020204" pitchFamily="34" charset="0"/>
              <a:buChar char="•"/>
              <a:defRPr sz="1600">
                <a:solidFill>
                  <a:schemeClr val="tx1"/>
                </a:solidFill>
                <a:latin typeface="Real Text Pro" charset="0"/>
                <a:ea typeface="Real Text Pro" charset="0"/>
                <a:cs typeface="Real Text Pro" charset="0"/>
              </a:defRPr>
            </a:lvl1pPr>
            <a:lvl2pPr marL="742939" indent="-285750">
              <a:buFont typeface="Arial" panose="020B0604020202020204" pitchFamily="34" charset="0"/>
              <a:buChar char="•"/>
              <a:defRPr sz="1400">
                <a:solidFill>
                  <a:schemeClr val="tx1"/>
                </a:solidFill>
              </a:defRPr>
            </a:lvl2pPr>
            <a:lvl3pPr marL="1085827" indent="-171450">
              <a:buFont typeface="Arial" panose="020B0604020202020204" pitchFamily="34" charset="0"/>
              <a:buChar char="•"/>
              <a:defRPr sz="1200">
                <a:solidFill>
                  <a:schemeClr val="tx1"/>
                </a:solidFill>
              </a:defRPr>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a:p>
            <a:pPr lvl="1"/>
            <a:r>
              <a:rPr lang="en-US"/>
              <a:t>Second level</a:t>
            </a:r>
          </a:p>
          <a:p>
            <a:pPr lvl="2"/>
            <a:r>
              <a:rPr lang="en-US"/>
              <a:t>Third level</a:t>
            </a:r>
          </a:p>
        </p:txBody>
      </p:sp>
      <p:cxnSp>
        <p:nvCxnSpPr>
          <p:cNvPr id="8" name="Straight Connector 7"/>
          <p:cNvCxnSpPr>
            <a:cxnSpLocks/>
          </p:cNvCxnSpPr>
          <p:nvPr userDrawn="1"/>
        </p:nvCxnSpPr>
        <p:spPr>
          <a:xfrm>
            <a:off x="5353755" y="1917531"/>
            <a:ext cx="6589889"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stretch>
            <a:fillRect/>
          </a:stretch>
        </p:blipFill>
        <p:spPr>
          <a:xfrm>
            <a:off x="10604771" y="5559425"/>
            <a:ext cx="1079500" cy="830792"/>
          </a:xfrm>
          <a:prstGeom prst="rect">
            <a:avLst/>
          </a:prstGeom>
        </p:spPr>
      </p:pic>
      <p:sp>
        <p:nvSpPr>
          <p:cNvPr id="5" name="Slide Number Placeholder 4"/>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7" name="Picture Placeholder 6">
            <a:extLst>
              <a:ext uri="{FF2B5EF4-FFF2-40B4-BE49-F238E27FC236}">
                <a16:creationId xmlns:a16="http://schemas.microsoft.com/office/drawing/2014/main" id="{8C42540C-E1DF-4747-A482-F000E036E307}"/>
              </a:ext>
            </a:extLst>
          </p:cNvPr>
          <p:cNvSpPr>
            <a:spLocks noGrp="1"/>
          </p:cNvSpPr>
          <p:nvPr>
            <p:ph type="pic" sz="quarter" idx="11"/>
          </p:nvPr>
        </p:nvSpPr>
        <p:spPr>
          <a:xfrm>
            <a:off x="-109973" y="-44532"/>
            <a:ext cx="5226933" cy="6947063"/>
          </a:xfrm>
        </p:spPr>
        <p:txBody>
          <a:bodyPr/>
          <a:lstStyle>
            <a:lvl1pPr marL="0" indent="0">
              <a:buNone/>
              <a:defRPr/>
            </a:lvl1pPr>
          </a:lstStyle>
          <a:p>
            <a:endParaRPr lang="en-US"/>
          </a:p>
        </p:txBody>
      </p:sp>
    </p:spTree>
    <p:extLst>
      <p:ext uri="{BB962C8B-B14F-4D97-AF65-F5344CB8AC3E}">
        <p14:creationId xmlns:p14="http://schemas.microsoft.com/office/powerpoint/2010/main" val="306999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Full Bleed Image with Content_Dark">
    <p:spTree>
      <p:nvGrpSpPr>
        <p:cNvPr id="1" name=""/>
        <p:cNvGrpSpPr/>
        <p:nvPr/>
      </p:nvGrpSpPr>
      <p:grpSpPr>
        <a:xfrm>
          <a:off x="0" y="0"/>
          <a:ext cx="0" cy="0"/>
          <a:chOff x="0" y="0"/>
          <a:chExt cx="0" cy="0"/>
        </a:xfrm>
      </p:grpSpPr>
      <p:sp>
        <p:nvSpPr>
          <p:cNvPr id="9" name="Rectangle 8"/>
          <p:cNvSpPr/>
          <p:nvPr userDrawn="1"/>
        </p:nvSpPr>
        <p:spPr>
          <a:xfrm>
            <a:off x="4989689" y="-1"/>
            <a:ext cx="7202311" cy="690253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5355343" y="558800"/>
            <a:ext cx="6588301" cy="1379768"/>
          </a:xfrm>
        </p:spPr>
        <p:txBody>
          <a:bodyPr anchor="b"/>
          <a:lstStyle>
            <a:lvl1pPr>
              <a:defRPr sz="3200">
                <a:solidFill>
                  <a:schemeClr val="bg1"/>
                </a:solidFill>
                <a:latin typeface="Real Text Pro" charset="0"/>
                <a:ea typeface="Real Text Pro" charset="0"/>
                <a:cs typeface="Real Text Pro" charset="0"/>
              </a:defRPr>
            </a:lvl1pPr>
          </a:lstStyle>
          <a:p>
            <a:r>
              <a:rPr lang="en-US"/>
              <a:t>Title – Full Bleed Picture</a:t>
            </a:r>
          </a:p>
        </p:txBody>
      </p:sp>
      <p:sp>
        <p:nvSpPr>
          <p:cNvPr id="4" name="Text Placeholder 3"/>
          <p:cNvSpPr>
            <a:spLocks noGrp="1"/>
          </p:cNvSpPr>
          <p:nvPr>
            <p:ph type="body" sz="half" idx="2" hasCustomPrompt="1"/>
          </p:nvPr>
        </p:nvSpPr>
        <p:spPr>
          <a:xfrm>
            <a:off x="5355343" y="2159000"/>
            <a:ext cx="6588301" cy="3811588"/>
          </a:xfrm>
        </p:spPr>
        <p:txBody>
          <a:bodyPr/>
          <a:lstStyle>
            <a:lvl1pPr marL="285750" indent="-285750">
              <a:buFont typeface="Arial" panose="020B0604020202020204" pitchFamily="34" charset="0"/>
              <a:buChar char="•"/>
              <a:defRPr sz="1600">
                <a:solidFill>
                  <a:schemeClr val="bg1"/>
                </a:solidFill>
                <a:latin typeface="Real Text Pro" charset="0"/>
                <a:ea typeface="Real Text Pro" charset="0"/>
                <a:cs typeface="Real Text Pro" charset="0"/>
              </a:defRPr>
            </a:lvl1pPr>
            <a:lvl2pPr marL="742939" indent="-285750">
              <a:buFont typeface="Arial" panose="020B0604020202020204" pitchFamily="34" charset="0"/>
              <a:buChar char="•"/>
              <a:defRPr sz="1400">
                <a:solidFill>
                  <a:schemeClr val="bg1"/>
                </a:solidFill>
              </a:defRPr>
            </a:lvl2pPr>
            <a:lvl3pPr marL="1085827" indent="-171450">
              <a:buFont typeface="Arial" panose="020B0604020202020204" pitchFamily="34" charset="0"/>
              <a:buChar char="•"/>
              <a:defRPr sz="1200">
                <a:solidFill>
                  <a:schemeClr val="bg1"/>
                </a:solidFill>
              </a:defRPr>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a:p>
            <a:pPr lvl="1"/>
            <a:r>
              <a:rPr lang="en-US"/>
              <a:t>Second level</a:t>
            </a:r>
          </a:p>
          <a:p>
            <a:pPr lvl="2"/>
            <a:r>
              <a:rPr lang="en-US"/>
              <a:t>Third level</a:t>
            </a:r>
          </a:p>
        </p:txBody>
      </p:sp>
      <p:cxnSp>
        <p:nvCxnSpPr>
          <p:cNvPr id="8" name="Straight Connector 7"/>
          <p:cNvCxnSpPr>
            <a:cxnSpLocks/>
          </p:cNvCxnSpPr>
          <p:nvPr userDrawn="1"/>
        </p:nvCxnSpPr>
        <p:spPr>
          <a:xfrm>
            <a:off x="5353755" y="1917531"/>
            <a:ext cx="6589889"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7" name="Picture Placeholder 6">
            <a:extLst>
              <a:ext uri="{FF2B5EF4-FFF2-40B4-BE49-F238E27FC236}">
                <a16:creationId xmlns:a16="http://schemas.microsoft.com/office/drawing/2014/main" id="{8C42540C-E1DF-4747-A482-F000E036E307}"/>
              </a:ext>
            </a:extLst>
          </p:cNvPr>
          <p:cNvSpPr>
            <a:spLocks noGrp="1"/>
          </p:cNvSpPr>
          <p:nvPr>
            <p:ph type="pic" sz="quarter" idx="11" hasCustomPrompt="1"/>
          </p:nvPr>
        </p:nvSpPr>
        <p:spPr>
          <a:xfrm>
            <a:off x="-237244" y="-44532"/>
            <a:ext cx="5226933" cy="6947063"/>
          </a:xfrm>
        </p:spPr>
        <p:txBody>
          <a:bodyPr/>
          <a:lstStyle>
            <a:lvl1pPr marL="0" indent="0">
              <a:buNone/>
              <a:defRPr/>
            </a:lvl1pPr>
          </a:lstStyle>
          <a:p>
            <a:r>
              <a:rPr lang="en-US"/>
              <a:t>	</a:t>
            </a:r>
          </a:p>
          <a:p>
            <a:r>
              <a:rPr lang="en-US"/>
              <a:t>	</a:t>
            </a:r>
          </a:p>
        </p:txBody>
      </p:sp>
      <p:pic>
        <p:nvPicPr>
          <p:cNvPr id="10" name="Picture 9">
            <a:extLst>
              <a:ext uri="{FF2B5EF4-FFF2-40B4-BE49-F238E27FC236}">
                <a16:creationId xmlns:a16="http://schemas.microsoft.com/office/drawing/2014/main" id="{E683422E-96A1-C046-B5A3-EBB9EF54C189}"/>
              </a:ext>
            </a:extLst>
          </p:cNvPr>
          <p:cNvPicPr>
            <a:picLocks noChangeAspect="1"/>
          </p:cNvPicPr>
          <p:nvPr userDrawn="1"/>
        </p:nvPicPr>
        <p:blipFill>
          <a:blip r:embed="rId2"/>
          <a:stretch>
            <a:fillRect/>
          </a:stretch>
        </p:blipFill>
        <p:spPr>
          <a:xfrm>
            <a:off x="10604771" y="5559425"/>
            <a:ext cx="1079500" cy="830792"/>
          </a:xfrm>
          <a:prstGeom prst="rect">
            <a:avLst/>
          </a:prstGeom>
        </p:spPr>
      </p:pic>
    </p:spTree>
    <p:extLst>
      <p:ext uri="{BB962C8B-B14F-4D97-AF65-F5344CB8AC3E}">
        <p14:creationId xmlns:p14="http://schemas.microsoft.com/office/powerpoint/2010/main" val="23896129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bg1">
            <a:alpha val="45000"/>
          </a:schemeClr>
        </a:solidFill>
        <a:effectLst/>
      </p:bgPr>
    </p:bg>
    <p:spTree>
      <p:nvGrpSpPr>
        <p:cNvPr id="1" name=""/>
        <p:cNvGrpSpPr/>
        <p:nvPr/>
      </p:nvGrpSpPr>
      <p:grpSpPr>
        <a:xfrm>
          <a:off x="0" y="0"/>
          <a:ext cx="0" cy="0"/>
          <a:chOff x="0" y="0"/>
          <a:chExt cx="0" cy="0"/>
        </a:xfrm>
      </p:grpSpPr>
      <p:cxnSp>
        <p:nvCxnSpPr>
          <p:cNvPr id="14" name="Straight Connector 13"/>
          <p:cNvCxnSpPr/>
          <p:nvPr userDrawn="1"/>
        </p:nvCxnSpPr>
        <p:spPr>
          <a:xfrm>
            <a:off x="838201" y="1332089"/>
            <a:ext cx="9766571"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userDrawn="1"/>
        </p:nvPicPr>
        <p:blipFill>
          <a:blip r:embed="rId2"/>
          <a:stretch>
            <a:fillRect/>
          </a:stretch>
        </p:blipFill>
        <p:spPr>
          <a:xfrm>
            <a:off x="10604771" y="5559425"/>
            <a:ext cx="1079500" cy="830792"/>
          </a:xfrm>
          <a:prstGeom prst="rect">
            <a:avLst/>
          </a:prstGeom>
        </p:spPr>
      </p:pic>
      <p:sp>
        <p:nvSpPr>
          <p:cNvPr id="3" name="Slide Number Placeholder 2"/>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4" name="Title 3"/>
          <p:cNvSpPr>
            <a:spLocks noGrp="1"/>
          </p:cNvSpPr>
          <p:nvPr>
            <p:ph type="title" hasCustomPrompt="1"/>
          </p:nvPr>
        </p:nvSpPr>
        <p:spPr/>
        <p:txBody>
          <a:bodyPr/>
          <a:lstStyle>
            <a:lvl1pPr>
              <a:defRPr/>
            </a:lvl1pPr>
          </a:lstStyle>
          <a:p>
            <a:r>
              <a:rPr lang="en-US"/>
              <a:t>Title – Chart Example</a:t>
            </a:r>
          </a:p>
        </p:txBody>
      </p:sp>
      <p:sp>
        <p:nvSpPr>
          <p:cNvPr id="5" name="Chart Placeholder 4">
            <a:extLst>
              <a:ext uri="{FF2B5EF4-FFF2-40B4-BE49-F238E27FC236}">
                <a16:creationId xmlns:a16="http://schemas.microsoft.com/office/drawing/2014/main" id="{2C436304-74C6-2A49-A8C4-DA04D212BCAE}"/>
              </a:ext>
            </a:extLst>
          </p:cNvPr>
          <p:cNvSpPr>
            <a:spLocks noGrp="1"/>
          </p:cNvSpPr>
          <p:nvPr>
            <p:ph type="chart" sz="quarter" idx="11"/>
          </p:nvPr>
        </p:nvSpPr>
        <p:spPr>
          <a:xfrm>
            <a:off x="838200" y="1843088"/>
            <a:ext cx="10515600" cy="4248150"/>
          </a:xfrm>
        </p:spPr>
        <p:txBody>
          <a:bodyPr/>
          <a:lstStyle/>
          <a:p>
            <a:endParaRPr lang="en-US"/>
          </a:p>
        </p:txBody>
      </p:sp>
    </p:spTree>
    <p:extLst>
      <p:ext uri="{BB962C8B-B14F-4D97-AF65-F5344CB8AC3E}">
        <p14:creationId xmlns:p14="http://schemas.microsoft.com/office/powerpoint/2010/main" val="5775422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martArt">
    <p:bg>
      <p:bgPr>
        <a:solidFill>
          <a:schemeClr val="bg1">
            <a:alpha val="45000"/>
          </a:schemeClr>
        </a:solidFill>
        <a:effectLst/>
      </p:bgPr>
    </p:bg>
    <p:spTree>
      <p:nvGrpSpPr>
        <p:cNvPr id="1" name=""/>
        <p:cNvGrpSpPr/>
        <p:nvPr/>
      </p:nvGrpSpPr>
      <p:grpSpPr>
        <a:xfrm>
          <a:off x="0" y="0"/>
          <a:ext cx="0" cy="0"/>
          <a:chOff x="0" y="0"/>
          <a:chExt cx="0" cy="0"/>
        </a:xfrm>
      </p:grpSpPr>
      <p:cxnSp>
        <p:nvCxnSpPr>
          <p:cNvPr id="14" name="Straight Connector 13"/>
          <p:cNvCxnSpPr/>
          <p:nvPr userDrawn="1"/>
        </p:nvCxnSpPr>
        <p:spPr>
          <a:xfrm>
            <a:off x="838201" y="1332089"/>
            <a:ext cx="9766571"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userDrawn="1"/>
        </p:nvPicPr>
        <p:blipFill>
          <a:blip r:embed="rId2"/>
          <a:stretch>
            <a:fillRect/>
          </a:stretch>
        </p:blipFill>
        <p:spPr>
          <a:xfrm>
            <a:off x="10604771" y="5559425"/>
            <a:ext cx="1079500" cy="830792"/>
          </a:xfrm>
          <a:prstGeom prst="rect">
            <a:avLst/>
          </a:prstGeom>
        </p:spPr>
      </p:pic>
      <p:sp>
        <p:nvSpPr>
          <p:cNvPr id="3" name="Slide Number Placeholder 2"/>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4" name="Title 3"/>
          <p:cNvSpPr>
            <a:spLocks noGrp="1"/>
          </p:cNvSpPr>
          <p:nvPr>
            <p:ph type="title" hasCustomPrompt="1"/>
          </p:nvPr>
        </p:nvSpPr>
        <p:spPr/>
        <p:txBody>
          <a:bodyPr/>
          <a:lstStyle>
            <a:lvl1pPr>
              <a:defRPr/>
            </a:lvl1pPr>
          </a:lstStyle>
          <a:p>
            <a:r>
              <a:rPr lang="en-US"/>
              <a:t>Title – SmartArt Example</a:t>
            </a:r>
          </a:p>
        </p:txBody>
      </p:sp>
      <p:sp>
        <p:nvSpPr>
          <p:cNvPr id="6" name="SmartArt Placeholder 5">
            <a:extLst>
              <a:ext uri="{FF2B5EF4-FFF2-40B4-BE49-F238E27FC236}">
                <a16:creationId xmlns:a16="http://schemas.microsoft.com/office/drawing/2014/main" id="{12773BB6-5B99-1C4F-8F4B-472D3A76FEE3}"/>
              </a:ext>
            </a:extLst>
          </p:cNvPr>
          <p:cNvSpPr>
            <a:spLocks noGrp="1"/>
          </p:cNvSpPr>
          <p:nvPr>
            <p:ph type="dgm" sz="quarter" idx="11"/>
          </p:nvPr>
        </p:nvSpPr>
        <p:spPr>
          <a:xfrm>
            <a:off x="838200" y="1690688"/>
            <a:ext cx="10515600" cy="4665662"/>
          </a:xfrm>
        </p:spPr>
        <p:txBody>
          <a:bodyPr/>
          <a:lstStyle/>
          <a:p>
            <a:endParaRPr lang="en-US"/>
          </a:p>
        </p:txBody>
      </p:sp>
    </p:spTree>
    <p:extLst>
      <p:ext uri="{BB962C8B-B14F-4D97-AF65-F5344CB8AC3E}">
        <p14:creationId xmlns:p14="http://schemas.microsoft.com/office/powerpoint/2010/main" val="4013290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alpha val="45000"/>
          </a:schemeClr>
        </a:solidFill>
        <a:effectLst/>
      </p:bgPr>
    </p:bg>
    <p:spTree>
      <p:nvGrpSpPr>
        <p:cNvPr id="1" name=""/>
        <p:cNvGrpSpPr/>
        <p:nvPr/>
      </p:nvGrpSpPr>
      <p:grpSpPr>
        <a:xfrm>
          <a:off x="0" y="0"/>
          <a:ext cx="0" cy="0"/>
          <a:chOff x="0" y="0"/>
          <a:chExt cx="0" cy="0"/>
        </a:xfrm>
      </p:grpSpPr>
      <p:cxnSp>
        <p:nvCxnSpPr>
          <p:cNvPr id="14" name="Straight Connector 13"/>
          <p:cNvCxnSpPr/>
          <p:nvPr userDrawn="1"/>
        </p:nvCxnSpPr>
        <p:spPr>
          <a:xfrm>
            <a:off x="838201" y="1332089"/>
            <a:ext cx="9766571"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userDrawn="1"/>
        </p:nvPicPr>
        <p:blipFill>
          <a:blip r:embed="rId2"/>
          <a:stretch>
            <a:fillRect/>
          </a:stretch>
        </p:blipFill>
        <p:spPr>
          <a:xfrm>
            <a:off x="10604771" y="5559425"/>
            <a:ext cx="1079500" cy="830792"/>
          </a:xfrm>
          <a:prstGeom prst="rect">
            <a:avLst/>
          </a:prstGeom>
        </p:spPr>
      </p:pic>
      <p:sp>
        <p:nvSpPr>
          <p:cNvPr id="3" name="Slide Number Placeholder 2"/>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
        <p:nvSpPr>
          <p:cNvPr id="4" name="Title 3"/>
          <p:cNvSpPr>
            <a:spLocks noGrp="1"/>
          </p:cNvSpPr>
          <p:nvPr>
            <p:ph type="title" hasCustomPrompt="1"/>
          </p:nvPr>
        </p:nvSpPr>
        <p:spPr/>
        <p:txBody>
          <a:bodyPr/>
          <a:lstStyle>
            <a:lvl1pPr>
              <a:defRPr/>
            </a:lvl1pPr>
          </a:lstStyle>
          <a:p>
            <a:r>
              <a:rPr lang="en-US"/>
              <a:t>Title – Table Example</a:t>
            </a:r>
          </a:p>
        </p:txBody>
      </p:sp>
      <p:sp>
        <p:nvSpPr>
          <p:cNvPr id="5" name="Table Placeholder 4">
            <a:extLst>
              <a:ext uri="{FF2B5EF4-FFF2-40B4-BE49-F238E27FC236}">
                <a16:creationId xmlns:a16="http://schemas.microsoft.com/office/drawing/2014/main" id="{4836C344-5A38-7644-96BD-E1AA1C795819}"/>
              </a:ext>
            </a:extLst>
          </p:cNvPr>
          <p:cNvSpPr>
            <a:spLocks noGrp="1"/>
          </p:cNvSpPr>
          <p:nvPr>
            <p:ph type="tbl" sz="quarter" idx="11"/>
          </p:nvPr>
        </p:nvSpPr>
        <p:spPr>
          <a:xfrm>
            <a:off x="838200" y="1690688"/>
            <a:ext cx="10515600" cy="4410075"/>
          </a:xfrm>
        </p:spPr>
        <p:txBody>
          <a:bodyPr/>
          <a:lstStyle/>
          <a:p>
            <a:endParaRPr lang="en-US"/>
          </a:p>
        </p:txBody>
      </p:sp>
    </p:spTree>
    <p:extLst>
      <p:ext uri="{BB962C8B-B14F-4D97-AF65-F5344CB8AC3E}">
        <p14:creationId xmlns:p14="http://schemas.microsoft.com/office/powerpoint/2010/main" val="2098486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End Slide_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43090" y="1206500"/>
            <a:ext cx="5839012" cy="1524000"/>
          </a:xfrm>
        </p:spPr>
        <p:txBody>
          <a:bodyPr>
            <a:normAutofit/>
          </a:bodyPr>
          <a:lstStyle>
            <a:lvl1pPr algn="ctr">
              <a:defRPr sz="6000" b="1" i="0">
                <a:latin typeface="Real Text Pro Demibold" charset="0"/>
                <a:ea typeface="Real Text Pro Demibold" charset="0"/>
                <a:cs typeface="Real Text Pro Demibold" charset="0"/>
              </a:defRPr>
            </a:lvl1pPr>
          </a:lstStyle>
          <a:p>
            <a:r>
              <a:rPr lang="en-US"/>
              <a:t>Thank You!</a:t>
            </a:r>
          </a:p>
        </p:txBody>
      </p:sp>
      <p:cxnSp>
        <p:nvCxnSpPr>
          <p:cNvPr id="5" name="Straight Connector 4"/>
          <p:cNvCxnSpPr/>
          <p:nvPr userDrawn="1"/>
        </p:nvCxnSpPr>
        <p:spPr>
          <a:xfrm>
            <a:off x="2514600" y="2997200"/>
            <a:ext cx="737044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userDrawn="1"/>
        </p:nvPicPr>
        <p:blipFill>
          <a:blip r:embed="rId2"/>
          <a:stretch>
            <a:fillRect/>
          </a:stretch>
        </p:blipFill>
        <p:spPr>
          <a:xfrm>
            <a:off x="4509995" y="3528579"/>
            <a:ext cx="3505201" cy="2336801"/>
          </a:xfrm>
          <a:prstGeom prst="rect">
            <a:avLst/>
          </a:prstGeom>
        </p:spPr>
      </p:pic>
    </p:spTree>
    <p:extLst>
      <p:ext uri="{BB962C8B-B14F-4D97-AF65-F5344CB8AC3E}">
        <p14:creationId xmlns:p14="http://schemas.microsoft.com/office/powerpoint/2010/main" val="20475093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nd Slide_Dark">
    <p:bg>
      <p:bgRef idx="1001">
        <a:schemeClr val="bg1"/>
      </p:bgRef>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343090" y="1206500"/>
            <a:ext cx="5839012" cy="1524000"/>
          </a:xfrm>
        </p:spPr>
        <p:txBody>
          <a:bodyPr>
            <a:normAutofit/>
          </a:bodyPr>
          <a:lstStyle>
            <a:lvl1pPr algn="ctr">
              <a:defRPr sz="6000" b="1" i="0">
                <a:latin typeface="Real Text Pro Demibold" charset="0"/>
                <a:ea typeface="Real Text Pro Demibold" charset="0"/>
                <a:cs typeface="Real Text Pro Demibold" charset="0"/>
              </a:defRPr>
            </a:lvl1pPr>
          </a:lstStyle>
          <a:p>
            <a:r>
              <a:rPr lang="en-US"/>
              <a:t>Thank You!</a:t>
            </a:r>
          </a:p>
        </p:txBody>
      </p:sp>
      <p:cxnSp>
        <p:nvCxnSpPr>
          <p:cNvPr id="10" name="Straight Connector 9"/>
          <p:cNvCxnSpPr/>
          <p:nvPr userDrawn="1"/>
        </p:nvCxnSpPr>
        <p:spPr>
          <a:xfrm>
            <a:off x="2514600" y="2997200"/>
            <a:ext cx="737044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userDrawn="1"/>
        </p:nvPicPr>
        <p:blipFill>
          <a:blip r:embed="rId2"/>
          <a:stretch>
            <a:fillRect/>
          </a:stretch>
        </p:blipFill>
        <p:spPr>
          <a:xfrm>
            <a:off x="4509993" y="3528578"/>
            <a:ext cx="3505203" cy="2336801"/>
          </a:xfrm>
          <a:prstGeom prst="rect">
            <a:avLst/>
          </a:prstGeom>
        </p:spPr>
      </p:pic>
    </p:spTree>
    <p:extLst>
      <p:ext uri="{BB962C8B-B14F-4D97-AF65-F5344CB8AC3E}">
        <p14:creationId xmlns:p14="http://schemas.microsoft.com/office/powerpoint/2010/main" val="2650515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Slide1c">
    <p:bg>
      <p:bgRef idx="1001">
        <a:schemeClr val="bg1"/>
      </p:bgRef>
    </p:bg>
    <p:spTree>
      <p:nvGrpSpPr>
        <p:cNvPr id="1" name=""/>
        <p:cNvGrpSpPr/>
        <p:nvPr/>
      </p:nvGrpSpPr>
      <p:grpSpPr>
        <a:xfrm>
          <a:off x="0" y="0"/>
          <a:ext cx="0" cy="0"/>
          <a:chOff x="0" y="0"/>
          <a:chExt cx="0" cy="0"/>
        </a:xfrm>
      </p:grpSpPr>
      <p:sp>
        <p:nvSpPr>
          <p:cNvPr id="11" name="Title 1"/>
          <p:cNvSpPr>
            <a:spLocks noGrp="1"/>
          </p:cNvSpPr>
          <p:nvPr>
            <p:ph type="ctrTitle"/>
          </p:nvPr>
        </p:nvSpPr>
        <p:spPr>
          <a:xfrm>
            <a:off x="631373" y="1122363"/>
            <a:ext cx="6096807" cy="2387600"/>
          </a:xfrm>
        </p:spPr>
        <p:txBody>
          <a:bodyPr anchor="b"/>
          <a:lstStyle>
            <a:lvl1pPr algn="l">
              <a:defRPr sz="6000">
                <a:latin typeface="Real Head Pro" charset="0"/>
                <a:ea typeface="Real Head Pro" charset="0"/>
                <a:cs typeface="Real Head Pro" charset="0"/>
              </a:defRPr>
            </a:lvl1pPr>
          </a:lstStyle>
          <a:p>
            <a:r>
              <a:rPr lang="en-US"/>
              <a:t>Click to edit Master title style</a:t>
            </a:r>
          </a:p>
        </p:txBody>
      </p:sp>
      <p:sp>
        <p:nvSpPr>
          <p:cNvPr id="12" name="Subtitle 2"/>
          <p:cNvSpPr>
            <a:spLocks noGrp="1"/>
          </p:cNvSpPr>
          <p:nvPr>
            <p:ph type="subTitle" idx="1"/>
          </p:nvPr>
        </p:nvSpPr>
        <p:spPr>
          <a:xfrm>
            <a:off x="631373" y="3602038"/>
            <a:ext cx="6096807" cy="1655762"/>
          </a:xfrm>
        </p:spPr>
        <p:txBody>
          <a:bodyPr/>
          <a:lstStyle>
            <a:lvl1pPr marL="0" indent="0" algn="l">
              <a:buNone/>
              <a:defRPr sz="2400">
                <a:latin typeface="Real Text Pro" charset="0"/>
                <a:ea typeface="Real Text Pro" charset="0"/>
                <a:cs typeface="Real Text Pro"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pic>
        <p:nvPicPr>
          <p:cNvPr id="4" name="Picture 3">
            <a:extLst>
              <a:ext uri="{FF2B5EF4-FFF2-40B4-BE49-F238E27FC236}">
                <a16:creationId xmlns:a16="http://schemas.microsoft.com/office/drawing/2014/main" id="{AA7869F9-CB14-FF4B-ADA3-C32AF9509A80}"/>
              </a:ext>
            </a:extLst>
          </p:cNvPr>
          <p:cNvPicPr>
            <a:picLocks noChangeAspect="1"/>
          </p:cNvPicPr>
          <p:nvPr userDrawn="1"/>
        </p:nvPicPr>
        <p:blipFill>
          <a:blip r:embed="rId2"/>
          <a:stretch>
            <a:fillRect/>
          </a:stretch>
        </p:blipFill>
        <p:spPr>
          <a:xfrm>
            <a:off x="5936610" y="1248551"/>
            <a:ext cx="7075199" cy="7075199"/>
          </a:xfrm>
          <a:prstGeom prst="rect">
            <a:avLst/>
          </a:prstGeom>
        </p:spPr>
      </p:pic>
    </p:spTree>
    <p:extLst>
      <p:ext uri="{BB962C8B-B14F-4D97-AF65-F5344CB8AC3E}">
        <p14:creationId xmlns:p14="http://schemas.microsoft.com/office/powerpoint/2010/main" val="1902004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1709740"/>
            <a:ext cx="10515600" cy="2852737"/>
          </a:xfrm>
        </p:spPr>
        <p:txBody>
          <a:bodyPr anchor="b"/>
          <a:lstStyle>
            <a:lvl1pPr>
              <a:defRPr sz="6000"/>
            </a:lvl1pPr>
          </a:lstStyle>
          <a:p>
            <a:r>
              <a:rPr lang="en-US"/>
              <a:t>Section Page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Subtitle</a:t>
            </a:r>
          </a:p>
        </p:txBody>
      </p:sp>
      <p:cxnSp>
        <p:nvCxnSpPr>
          <p:cNvPr id="5" name="Straight Connector 4"/>
          <p:cNvCxnSpPr/>
          <p:nvPr userDrawn="1"/>
        </p:nvCxnSpPr>
        <p:spPr>
          <a:xfrm>
            <a:off x="838200" y="4515556"/>
            <a:ext cx="9829800"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35051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White">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692001"/>
            <a:ext cx="10515600" cy="4351338"/>
          </a:xfrm>
        </p:spPr>
        <p:txBody>
          <a:bodyPr/>
          <a:lstStyle>
            <a:lvl1pPr>
              <a:defRPr b="0" i="0">
                <a:latin typeface="Calibri" panose="020F0502020204030204" pitchFamily="34" charset="0"/>
                <a:ea typeface="Calibri" panose="020F0502020204030204" pitchFamily="34" charset="0"/>
                <a:cs typeface="Calibri" panose="020F0502020204030204" pitchFamily="34" charset="0"/>
              </a:defRPr>
            </a:lvl1pPr>
            <a:lvl2pPr>
              <a:defRPr b="0" i="0">
                <a:latin typeface="Calibri" panose="020F0502020204030204" pitchFamily="34" charset="0"/>
                <a:ea typeface="Calibri" panose="020F0502020204030204" pitchFamily="34" charset="0"/>
                <a:cs typeface="Calibri" panose="020F0502020204030204" pitchFamily="34" charset="0"/>
              </a:defRPr>
            </a:lvl2pPr>
            <a:lvl3pPr>
              <a:defRPr b="0" i="0">
                <a:latin typeface="Calibri" panose="020F0502020204030204" pitchFamily="34" charset="0"/>
                <a:ea typeface="Calibri" panose="020F0502020204030204" pitchFamily="34" charset="0"/>
                <a:cs typeface="Calibri" panose="020F0502020204030204" pitchFamily="34" charset="0"/>
              </a:defRPr>
            </a:lvl3pPr>
            <a:lvl4pPr>
              <a:defRPr b="0" i="0">
                <a:latin typeface="Calibri" panose="020F0502020204030204" pitchFamily="34" charset="0"/>
                <a:ea typeface="Calibri" panose="020F0502020204030204" pitchFamily="34" charset="0"/>
                <a:cs typeface="Calibri" panose="020F0502020204030204" pitchFamily="34" charset="0"/>
              </a:defRPr>
            </a:lvl4pPr>
            <a:lvl5pPr>
              <a:defRPr b="0" i="0">
                <a:latin typeface="Calibri" panose="020F0502020204030204" pitchFamily="34" charset="0"/>
                <a:ea typeface="Calibri" panose="020F0502020204030204" pitchFamily="34" charset="0"/>
                <a:cs typeface="Calibri" panose="020F050202020403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p:cNvCxnSpPr/>
          <p:nvPr userDrawn="1"/>
        </p:nvCxnSpPr>
        <p:spPr>
          <a:xfrm>
            <a:off x="838201" y="1332089"/>
            <a:ext cx="9810044"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1" name="Title 1"/>
          <p:cNvSpPr>
            <a:spLocks noGrp="1"/>
          </p:cNvSpPr>
          <p:nvPr>
            <p:ph type="title"/>
          </p:nvPr>
        </p:nvSpPr>
        <p:spPr>
          <a:xfrm>
            <a:off x="838200" y="302419"/>
            <a:ext cx="10515600" cy="1325563"/>
          </a:xfrm>
        </p:spPr>
        <p:txBody>
          <a:bodyPr/>
          <a:lstStyle>
            <a:lvl1pPr>
              <a:defRPr b="1" i="0">
                <a:solidFill>
                  <a:schemeClr val="tx1"/>
                </a:solidFill>
                <a:latin typeface="SF Pro Heavy" pitchFamily="2" charset="0"/>
                <a:ea typeface="SF Pro Heavy" pitchFamily="2" charset="0"/>
                <a:cs typeface="SF Pro Heavy" pitchFamily="2" charset="0"/>
              </a:defRPr>
            </a:lvl1pPr>
          </a:lstStyle>
          <a:p>
            <a:r>
              <a:rPr lang="en-US" dirty="0"/>
              <a:t>Click to edit Master title style</a:t>
            </a:r>
          </a:p>
        </p:txBody>
      </p:sp>
      <p:pic>
        <p:nvPicPr>
          <p:cNvPr id="9" name="Picture 8"/>
          <p:cNvPicPr>
            <a:picLocks noChangeAspect="1"/>
          </p:cNvPicPr>
          <p:nvPr userDrawn="1"/>
        </p:nvPicPr>
        <p:blipFill>
          <a:blip r:embed="rId2"/>
          <a:stretch>
            <a:fillRect/>
          </a:stretch>
        </p:blipFill>
        <p:spPr>
          <a:xfrm>
            <a:off x="10604771" y="5559425"/>
            <a:ext cx="1079500" cy="830792"/>
          </a:xfrm>
          <a:prstGeom prst="rect">
            <a:avLst/>
          </a:prstGeom>
        </p:spPr>
      </p:pic>
      <p:sp>
        <p:nvSpPr>
          <p:cNvPr id="4" name="Slide Number Placeholder 3"/>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extLst>
      <p:ext uri="{BB962C8B-B14F-4D97-AF65-F5344CB8AC3E}">
        <p14:creationId xmlns:p14="http://schemas.microsoft.com/office/powerpoint/2010/main" val="1745965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_White">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692001"/>
            <a:ext cx="10515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p:cNvCxnSpPr/>
          <p:nvPr userDrawn="1"/>
        </p:nvCxnSpPr>
        <p:spPr>
          <a:xfrm>
            <a:off x="838201" y="1332089"/>
            <a:ext cx="9810044"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1" name="Title 1"/>
          <p:cNvSpPr>
            <a:spLocks noGrp="1"/>
          </p:cNvSpPr>
          <p:nvPr>
            <p:ph type="title"/>
          </p:nvPr>
        </p:nvSpPr>
        <p:spPr>
          <a:xfrm>
            <a:off x="838200" y="302419"/>
            <a:ext cx="10515600"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p>
        </p:txBody>
      </p:sp>
      <p:sp>
        <p:nvSpPr>
          <p:cNvPr id="4" name="Slide Number Placeholder 3"/>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a:p>
        </p:txBody>
      </p:sp>
    </p:spTree>
    <p:extLst>
      <p:ext uri="{BB962C8B-B14F-4D97-AF65-F5344CB8AC3E}">
        <p14:creationId xmlns:p14="http://schemas.microsoft.com/office/powerpoint/2010/main" val="19930633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Black">
    <p:bg>
      <p:bgRef idx="1001">
        <a:schemeClr val="bg1"/>
      </p:bgRef>
    </p:bg>
    <p:spTree>
      <p:nvGrpSpPr>
        <p:cNvPr id="1" name=""/>
        <p:cNvGrpSpPr/>
        <p:nvPr/>
      </p:nvGrpSpPr>
      <p:grpSpPr>
        <a:xfrm>
          <a:off x="0" y="0"/>
          <a:ext cx="0" cy="0"/>
          <a:chOff x="0" y="0"/>
          <a:chExt cx="0" cy="0"/>
        </a:xfrm>
      </p:grpSpPr>
      <p:sp>
        <p:nvSpPr>
          <p:cNvPr id="5" name="Content Placeholder 2"/>
          <p:cNvSpPr>
            <a:spLocks noGrp="1"/>
          </p:cNvSpPr>
          <p:nvPr>
            <p:ph idx="1"/>
          </p:nvPr>
        </p:nvSpPr>
        <p:spPr>
          <a:xfrm>
            <a:off x="838200" y="1692001"/>
            <a:ext cx="10515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p:cNvCxnSpPr/>
          <p:nvPr userDrawn="1"/>
        </p:nvCxnSpPr>
        <p:spPr>
          <a:xfrm>
            <a:off x="838201" y="1332089"/>
            <a:ext cx="9810044"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9" name="Title 1"/>
          <p:cNvSpPr>
            <a:spLocks noGrp="1"/>
          </p:cNvSpPr>
          <p:nvPr>
            <p:ph type="title"/>
          </p:nvPr>
        </p:nvSpPr>
        <p:spPr>
          <a:xfrm>
            <a:off x="838200" y="302419"/>
            <a:ext cx="10515600"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p>
        </p:txBody>
      </p:sp>
      <p:pic>
        <p:nvPicPr>
          <p:cNvPr id="8" name="Picture 7"/>
          <p:cNvPicPr>
            <a:picLocks noChangeAspect="1"/>
          </p:cNvPicPr>
          <p:nvPr userDrawn="1"/>
        </p:nvPicPr>
        <p:blipFill>
          <a:blip r:embed="rId2"/>
          <a:stretch>
            <a:fillRect/>
          </a:stretch>
        </p:blipFill>
        <p:spPr>
          <a:xfrm>
            <a:off x="10604771" y="5559425"/>
            <a:ext cx="1079500" cy="830792"/>
          </a:xfrm>
          <a:prstGeom prst="rect">
            <a:avLst/>
          </a:prstGeom>
        </p:spPr>
      </p:pic>
      <p:sp>
        <p:nvSpPr>
          <p:cNvPr id="10" name="Slide Number Placeholder 3"/>
          <p:cNvSpPr>
            <a:spLocks noGrp="1"/>
          </p:cNvSpPr>
          <p:nvPr>
            <p:ph type="sldNum" sz="quarter" idx="4"/>
          </p:nvPr>
        </p:nvSpPr>
        <p:spPr>
          <a:xfrm>
            <a:off x="9017000" y="6356352"/>
            <a:ext cx="2743200" cy="365125"/>
          </a:xfrm>
          <a:prstGeom prst="rect">
            <a:avLst/>
          </a:prstGeom>
        </p:spPr>
        <p:txBody>
          <a:bodyPr vert="horz" lIns="91440" tIns="45720" rIns="91440" bIns="45720" rtlCol="0" anchor="ctr"/>
          <a:lstStyle>
            <a:lvl1pPr algn="r">
              <a:defRPr sz="1200">
                <a:solidFill>
                  <a:schemeClr val="tx1">
                    <a:lumMod val="75000"/>
                  </a:schemeClr>
                </a:solidFill>
              </a:defRPr>
            </a:lvl1pPr>
          </a:lstStyle>
          <a:p>
            <a:fld id="{2BE017B6-6466-CA44-A203-DCC007137B39}"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Northeastern Brand Template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p:cNvSpPr>
            <a:spLocks noGrp="1"/>
          </p:cNvSpPr>
          <p:nvPr>
            <p:ph type="sldNum" sz="quarter" idx="4"/>
          </p:nvPr>
        </p:nvSpPr>
        <p:spPr>
          <a:xfrm>
            <a:off x="90170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E017B6-6466-CA44-A203-DCC007137B39}" type="slidenum">
              <a:rPr lang="en-US" smtClean="0"/>
              <a:t>‹#›</a:t>
            </a:fld>
            <a:endParaRPr lang="en-US"/>
          </a:p>
        </p:txBody>
      </p:sp>
    </p:spTree>
    <p:extLst>
      <p:ext uri="{BB962C8B-B14F-4D97-AF65-F5344CB8AC3E}">
        <p14:creationId xmlns:p14="http://schemas.microsoft.com/office/powerpoint/2010/main" val="445032995"/>
      </p:ext>
    </p:extLst>
  </p:cSld>
  <p:clrMap bg1="lt1" tx1="dk1" bg2="lt2" tx2="dk2" accent1="accent1" accent2="accent2" accent3="accent3" accent4="accent4" accent5="accent5" accent6="accent6" hlink="hlink" folHlink="folHlink"/>
  <p:sldLayoutIdLst>
    <p:sldLayoutId id="2147483662" r:id="rId1"/>
    <p:sldLayoutId id="2147483661" r:id="rId2"/>
    <p:sldLayoutId id="2147483663" r:id="rId3"/>
    <p:sldLayoutId id="2147483672" r:id="rId4"/>
    <p:sldLayoutId id="2147483723" r:id="rId5"/>
    <p:sldLayoutId id="2147483651" r:id="rId6"/>
    <p:sldLayoutId id="2147483650" r:id="rId7"/>
    <p:sldLayoutId id="2147483729" r:id="rId8"/>
    <p:sldLayoutId id="2147483667" r:id="rId9"/>
    <p:sldLayoutId id="2147483730" r:id="rId10"/>
    <p:sldLayoutId id="2147483652" r:id="rId11"/>
    <p:sldLayoutId id="2147483668" r:id="rId12"/>
    <p:sldLayoutId id="2147483692" r:id="rId13"/>
    <p:sldLayoutId id="2147483691" r:id="rId14"/>
    <p:sldLayoutId id="2147483731" r:id="rId15"/>
    <p:sldLayoutId id="2147483656" r:id="rId16"/>
    <p:sldLayoutId id="2147483675" r:id="rId17"/>
    <p:sldLayoutId id="2147483671" r:id="rId18"/>
    <p:sldLayoutId id="2147483700" r:id="rId19"/>
    <p:sldLayoutId id="2147483698" r:id="rId20"/>
    <p:sldLayoutId id="2147483699" r:id="rId21"/>
    <p:sldLayoutId id="2147483701" r:id="rId22"/>
    <p:sldLayoutId id="2147483693" r:id="rId23"/>
    <p:sldLayoutId id="2147483694" r:id="rId24"/>
    <p:sldLayoutId id="2147483732" r:id="rId25"/>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lvl1pPr algn="l" defTabSz="914377" rtl="0" eaLnBrk="1" latinLnBrk="0" hangingPunct="1">
        <a:lnSpc>
          <a:spcPct val="90000"/>
        </a:lnSpc>
        <a:spcBef>
          <a:spcPct val="0"/>
        </a:spcBef>
        <a:buNone/>
        <a:defRPr sz="4400" kern="1200">
          <a:solidFill>
            <a:schemeClr val="tx1"/>
          </a:solidFill>
          <a:latin typeface="Real Head Pro" charset="0"/>
          <a:ea typeface="Real Head Pro" charset="0"/>
          <a:cs typeface="Real Head Pro" charset="0"/>
        </a:defRPr>
      </a:lvl1pPr>
    </p:titleStyle>
    <p:bodyStyle>
      <a:lvl1pPr marL="228594" indent="-228594" algn="l" defTabSz="914377" rtl="0" eaLnBrk="1" latinLnBrk="0" hangingPunct="1">
        <a:lnSpc>
          <a:spcPct val="90000"/>
        </a:lnSpc>
        <a:spcBef>
          <a:spcPts val="1000"/>
        </a:spcBef>
        <a:buFont typeface="Arial"/>
        <a:buChar char="•"/>
        <a:defRPr sz="2800" kern="1200">
          <a:solidFill>
            <a:schemeClr val="tx1"/>
          </a:solidFill>
          <a:latin typeface="Real Text Pro" charset="0"/>
          <a:ea typeface="Real Text Pro" charset="0"/>
          <a:cs typeface="Real Text Pro" charset="0"/>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Real Text Pro" charset="0"/>
          <a:ea typeface="Real Text Pro" charset="0"/>
          <a:cs typeface="Real Text Pro" charset="0"/>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Real Text Pro" charset="0"/>
          <a:ea typeface="Real Text Pro" charset="0"/>
          <a:cs typeface="Real Text Pro" charset="0"/>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Real Text Pro" charset="0"/>
          <a:ea typeface="Real Text Pro" charset="0"/>
          <a:cs typeface="Real Text Pro" charset="0"/>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Real Text Pro" charset="0"/>
          <a:ea typeface="Real Text Pro" charset="0"/>
          <a:cs typeface="Real Text Pro"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Northeastern Brand Template - Neutral</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p:cNvSpPr>
            <a:spLocks noGrp="1"/>
          </p:cNvSpPr>
          <p:nvPr>
            <p:ph type="sldNum" sz="quarter" idx="4"/>
          </p:nvPr>
        </p:nvSpPr>
        <p:spPr>
          <a:xfrm>
            <a:off x="90170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E017B6-6466-CA44-A203-DCC007137B39}" type="slidenum">
              <a:rPr lang="en-US" smtClean="0"/>
              <a:t>‹#›</a:t>
            </a:fld>
            <a:endParaRPr lang="en-US"/>
          </a:p>
        </p:txBody>
      </p:sp>
    </p:spTree>
    <p:extLst>
      <p:ext uri="{BB962C8B-B14F-4D97-AF65-F5344CB8AC3E}">
        <p14:creationId xmlns:p14="http://schemas.microsoft.com/office/powerpoint/2010/main" val="3442814533"/>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 id="2147483719" r:id="rId18"/>
    <p:sldLayoutId id="2147483720" r:id="rId19"/>
    <p:sldLayoutId id="2147483721" r:id="rId20"/>
    <p:sldLayoutId id="2147483722" r:id="rId2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lvl1pPr algn="l" defTabSz="914377" rtl="0" eaLnBrk="1" latinLnBrk="0" hangingPunct="1">
        <a:lnSpc>
          <a:spcPct val="90000"/>
        </a:lnSpc>
        <a:spcBef>
          <a:spcPct val="0"/>
        </a:spcBef>
        <a:buNone/>
        <a:defRPr sz="4400" kern="1200">
          <a:solidFill>
            <a:schemeClr val="tx1"/>
          </a:solidFill>
          <a:latin typeface="Real Head Pro" charset="0"/>
          <a:ea typeface="Real Head Pro" charset="0"/>
          <a:cs typeface="Real Head Pro" charset="0"/>
        </a:defRPr>
      </a:lvl1pPr>
    </p:titleStyle>
    <p:bodyStyle>
      <a:lvl1pPr marL="228594" indent="-228594" algn="l" defTabSz="914377" rtl="0" eaLnBrk="1" latinLnBrk="0" hangingPunct="1">
        <a:lnSpc>
          <a:spcPct val="90000"/>
        </a:lnSpc>
        <a:spcBef>
          <a:spcPts val="1000"/>
        </a:spcBef>
        <a:buFont typeface="Arial"/>
        <a:buChar char="•"/>
        <a:defRPr sz="2800" kern="1200">
          <a:solidFill>
            <a:schemeClr val="tx1"/>
          </a:solidFill>
          <a:latin typeface="Real Text Pro" charset="0"/>
          <a:ea typeface="Real Text Pro" charset="0"/>
          <a:cs typeface="Real Text Pro" charset="0"/>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Real Text Pro" charset="0"/>
          <a:ea typeface="Real Text Pro" charset="0"/>
          <a:cs typeface="Real Text Pro" charset="0"/>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Real Text Pro" charset="0"/>
          <a:ea typeface="Real Text Pro" charset="0"/>
          <a:cs typeface="Real Text Pro" charset="0"/>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Real Text Pro" charset="0"/>
          <a:ea typeface="Real Text Pro" charset="0"/>
          <a:cs typeface="Real Text Pro" charset="0"/>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Real Text Pro" charset="0"/>
          <a:ea typeface="Real Text Pro" charset="0"/>
          <a:cs typeface="Real Text Pro"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925BA-E99F-0142-A647-3CB212B70269}"/>
              </a:ext>
            </a:extLst>
          </p:cNvPr>
          <p:cNvSpPr>
            <a:spLocks noGrp="1"/>
          </p:cNvSpPr>
          <p:nvPr>
            <p:ph type="ctrTitle"/>
          </p:nvPr>
        </p:nvSpPr>
        <p:spPr>
          <a:xfrm>
            <a:off x="631373" y="1122363"/>
            <a:ext cx="7826827" cy="2387600"/>
          </a:xfrm>
        </p:spPr>
        <p:txBody>
          <a:bodyPr>
            <a:normAutofit/>
          </a:bodyPr>
          <a:lstStyle/>
          <a:p>
            <a:r>
              <a:rPr lang="en-US" b="1" dirty="0">
                <a:latin typeface="SF Pro Heavy" pitchFamily="2" charset="0"/>
                <a:ea typeface="SF Pro Heavy" pitchFamily="2" charset="0"/>
                <a:cs typeface="SF Pro Heavy" pitchFamily="2" charset="0"/>
              </a:rPr>
              <a:t>BC Cancer Project Proposal</a:t>
            </a:r>
          </a:p>
        </p:txBody>
      </p:sp>
      <p:sp>
        <p:nvSpPr>
          <p:cNvPr id="3" name="Subtitle 2">
            <a:extLst>
              <a:ext uri="{FF2B5EF4-FFF2-40B4-BE49-F238E27FC236}">
                <a16:creationId xmlns:a16="http://schemas.microsoft.com/office/drawing/2014/main" id="{9A6F6799-58DB-F447-9D2B-05BAF8DC2EE4}"/>
              </a:ext>
            </a:extLst>
          </p:cNvPr>
          <p:cNvSpPr>
            <a:spLocks noGrp="1"/>
          </p:cNvSpPr>
          <p:nvPr>
            <p:ph type="subTitle" idx="1"/>
          </p:nvPr>
        </p:nvSpPr>
        <p:spPr>
          <a:xfrm>
            <a:off x="631373" y="5611141"/>
            <a:ext cx="7302805" cy="958471"/>
          </a:xfrm>
        </p:spPr>
        <p:txBody>
          <a:bodyPr/>
          <a:lstStyle/>
          <a:p>
            <a:r>
              <a:rPr lang="en-US" dirty="0">
                <a:latin typeface="SF Pro Medium" pitchFamily="2" charset="0"/>
                <a:ea typeface="SF Pro Medium" pitchFamily="2" charset="0"/>
                <a:cs typeface="SF Pro Medium" pitchFamily="2" charset="0"/>
              </a:rPr>
              <a:t>CS5</a:t>
            </a:r>
            <a:r>
              <a:rPr lang="en-US" altLang="zh-CN" dirty="0">
                <a:latin typeface="SF Pro Medium" pitchFamily="2" charset="0"/>
                <a:ea typeface="SF Pro Medium" pitchFamily="2" charset="0"/>
                <a:cs typeface="SF Pro Medium" pitchFamily="2" charset="0"/>
              </a:rPr>
              <a:t>500</a:t>
            </a:r>
            <a:r>
              <a:rPr lang="en-US" dirty="0">
                <a:latin typeface="SF Pro Medium" pitchFamily="2" charset="0"/>
                <a:ea typeface="SF Pro Medium" pitchFamily="2" charset="0"/>
                <a:cs typeface="SF Pro Medium" pitchFamily="2" charset="0"/>
              </a:rPr>
              <a:t> Fall</a:t>
            </a:r>
            <a:r>
              <a:rPr lang="zh-CN" altLang="en-US" dirty="0">
                <a:latin typeface="SF Pro Medium" pitchFamily="2" charset="0"/>
                <a:cs typeface="SF Pro Medium" pitchFamily="2" charset="0"/>
              </a:rPr>
              <a:t> </a:t>
            </a:r>
            <a:r>
              <a:rPr lang="en-US" altLang="zh-CN" dirty="0">
                <a:latin typeface="SF Pro Medium" pitchFamily="2" charset="0"/>
                <a:ea typeface="SF Pro Medium" pitchFamily="2" charset="0"/>
                <a:cs typeface="SF Pro Medium" pitchFamily="2" charset="0"/>
              </a:rPr>
              <a:t>2024</a:t>
            </a:r>
            <a:r>
              <a:rPr lang="zh-CN" altLang="en-US" dirty="0">
                <a:latin typeface="SF Pro Medium" pitchFamily="2" charset="0"/>
                <a:cs typeface="SF Pro Medium" pitchFamily="2" charset="0"/>
              </a:rPr>
              <a:t> </a:t>
            </a:r>
            <a:r>
              <a:rPr lang="en-US" dirty="0">
                <a:latin typeface="SF Pro Medium" pitchFamily="2" charset="0"/>
                <a:ea typeface="SF Pro Medium" pitchFamily="2" charset="0"/>
                <a:cs typeface="SF Pro Medium" pitchFamily="2" charset="0"/>
              </a:rPr>
              <a:t>Final Project</a:t>
            </a:r>
          </a:p>
          <a:p>
            <a:r>
              <a:rPr lang="en-US" dirty="0">
                <a:solidFill>
                  <a:schemeClr val="bg1">
                    <a:lumMod val="75000"/>
                  </a:schemeClr>
                </a:solidFill>
                <a:latin typeface="SF Pro Medium" pitchFamily="2" charset="0"/>
                <a:ea typeface="SF Pro Medium" pitchFamily="2" charset="0"/>
                <a:cs typeface="SF Pro Medium" pitchFamily="2" charset="0"/>
              </a:rPr>
              <a:t>Jiawei</a:t>
            </a:r>
            <a:r>
              <a:rPr lang="zh-CN" altLang="en-US" dirty="0">
                <a:solidFill>
                  <a:schemeClr val="bg1">
                    <a:lumMod val="75000"/>
                  </a:schemeClr>
                </a:solidFill>
                <a:latin typeface="SF Pro Medium" pitchFamily="2" charset="0"/>
                <a:cs typeface="SF Pro Medium" pitchFamily="2" charset="0"/>
              </a:rPr>
              <a:t> </a:t>
            </a:r>
            <a:r>
              <a:rPr lang="en-US" altLang="zh-CN" dirty="0">
                <a:solidFill>
                  <a:schemeClr val="bg1">
                    <a:lumMod val="75000"/>
                  </a:schemeClr>
                </a:solidFill>
                <a:latin typeface="SF Pro Medium" pitchFamily="2" charset="0"/>
                <a:ea typeface="SF Pro Medium" pitchFamily="2" charset="0"/>
                <a:cs typeface="SF Pro Medium" pitchFamily="2" charset="0"/>
              </a:rPr>
              <a:t>He, Huijia Wang, Mingze Yuan, Yuming Sun</a:t>
            </a:r>
            <a:endParaRPr lang="en-US" dirty="0">
              <a:solidFill>
                <a:schemeClr val="bg1">
                  <a:lumMod val="75000"/>
                </a:schemeClr>
              </a:solidFill>
              <a:latin typeface="SF Pro Medium" pitchFamily="2" charset="0"/>
              <a:ea typeface="SF Pro Medium" pitchFamily="2" charset="0"/>
              <a:cs typeface="SF Pro Medium" pitchFamily="2" charset="0"/>
            </a:endParaRPr>
          </a:p>
        </p:txBody>
      </p:sp>
    </p:spTree>
    <p:extLst>
      <p:ext uri="{BB962C8B-B14F-4D97-AF65-F5344CB8AC3E}">
        <p14:creationId xmlns:p14="http://schemas.microsoft.com/office/powerpoint/2010/main" val="159026026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E8648067-307F-F815-FDD5-BCC81953120F}"/>
              </a:ext>
            </a:extLst>
          </p:cNvPr>
          <p:cNvSpPr>
            <a:spLocks noGrp="1"/>
          </p:cNvSpPr>
          <p:nvPr>
            <p:ph type="title"/>
          </p:nvPr>
        </p:nvSpPr>
        <p:spPr/>
        <p:txBody>
          <a:bodyPr/>
          <a:lstStyle/>
          <a:p>
            <a:r>
              <a:rPr kumimoji="1" lang="en-US" altLang="zh-CN"/>
              <a:t>Technical Stacks</a:t>
            </a:r>
            <a:endParaRPr kumimoji="1" lang="zh-CN" altLang="en-US" dirty="0"/>
          </a:p>
        </p:txBody>
      </p:sp>
      <p:sp>
        <p:nvSpPr>
          <p:cNvPr id="4" name="灯片编号占位符 3">
            <a:extLst>
              <a:ext uri="{FF2B5EF4-FFF2-40B4-BE49-F238E27FC236}">
                <a16:creationId xmlns:a16="http://schemas.microsoft.com/office/drawing/2014/main" id="{5950A73C-A13E-F746-9432-72D89DF4A645}"/>
              </a:ext>
            </a:extLst>
          </p:cNvPr>
          <p:cNvSpPr>
            <a:spLocks noGrp="1"/>
          </p:cNvSpPr>
          <p:nvPr>
            <p:ph type="sldNum" sz="quarter" idx="10"/>
          </p:nvPr>
        </p:nvSpPr>
        <p:spPr/>
        <p:txBody>
          <a:bodyPr/>
          <a:lstStyle/>
          <a:p>
            <a:fld id="{2BE017B6-6466-CA44-A203-DCC007137B39}" type="slidenum">
              <a:rPr lang="en-US" smtClean="0"/>
              <a:pPr/>
              <a:t>11</a:t>
            </a:fld>
            <a:endParaRPr lang="en-US"/>
          </a:p>
        </p:txBody>
      </p:sp>
      <p:sp>
        <p:nvSpPr>
          <p:cNvPr id="5" name="文本框 5">
            <a:extLst>
              <a:ext uri="{FF2B5EF4-FFF2-40B4-BE49-F238E27FC236}">
                <a16:creationId xmlns:a16="http://schemas.microsoft.com/office/drawing/2014/main" id="{62B5F2DD-70CD-F6E7-3E41-CBC693FCBE3F}"/>
              </a:ext>
            </a:extLst>
          </p:cNvPr>
          <p:cNvSpPr txBox="1"/>
          <p:nvPr/>
        </p:nvSpPr>
        <p:spPr>
          <a:xfrm>
            <a:off x="838200" y="2428874"/>
            <a:ext cx="5675489" cy="3046988"/>
          </a:xfrm>
          <a:prstGeom prst="rect">
            <a:avLst/>
          </a:prstGeom>
          <a:noFill/>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pitchFamily="2" charset="2"/>
              <a:buChar char="Ø"/>
            </a:pPr>
            <a:r>
              <a:rPr kumimoji="1" lang="en-US" sz="2400" b="1" dirty="0">
                <a:solidFill>
                  <a:schemeClr val="accent6"/>
                </a:solidFill>
                <a:ea typeface="DengXian"/>
              </a:rPr>
              <a:t>Frontend:</a:t>
            </a:r>
            <a:endParaRPr lang="en-US" altLang="zh-CN" sz="2400" b="1" dirty="0">
              <a:solidFill>
                <a:schemeClr val="accent6"/>
              </a:solidFill>
              <a:ea typeface="DengXian"/>
              <a:cs typeface="Calibri" panose="020F0502020204030204"/>
            </a:endParaRPr>
          </a:p>
          <a:p>
            <a:pPr marL="285750" indent="-285750">
              <a:buFont typeface="Arial" panose="020B0604020202020204" pitchFamily="34" charset="0"/>
              <a:buChar char="•"/>
            </a:pPr>
            <a:r>
              <a:rPr lang="en-US" sz="2400" b="1" dirty="0">
                <a:cs typeface="Calibri"/>
              </a:rPr>
              <a:t>Next.js </a:t>
            </a:r>
            <a:r>
              <a:rPr lang="en-US" sz="2400" dirty="0">
                <a:cs typeface="Calibri"/>
              </a:rPr>
              <a:t>– React Framework</a:t>
            </a:r>
          </a:p>
          <a:p>
            <a:pPr marL="285750" indent="-285750">
              <a:buFont typeface="Arial" panose="020B0604020202020204" pitchFamily="34" charset="0"/>
              <a:buChar char="•"/>
            </a:pPr>
            <a:r>
              <a:rPr lang="en-US" sz="2400" b="1" dirty="0" err="1">
                <a:cs typeface="Calibri"/>
              </a:rPr>
              <a:t>Chadcn</a:t>
            </a:r>
            <a:r>
              <a:rPr lang="en-US" sz="2400" b="1" dirty="0">
                <a:cs typeface="Calibri"/>
              </a:rPr>
              <a:t> UI </a:t>
            </a:r>
            <a:r>
              <a:rPr lang="en-US" sz="2400" dirty="0">
                <a:cs typeface="Calibri"/>
              </a:rPr>
              <a:t>– UI component library</a:t>
            </a:r>
          </a:p>
          <a:p>
            <a:pPr marL="0" indent="0">
              <a:buNone/>
            </a:pPr>
            <a:endParaRPr lang="en-US" sz="2400" dirty="0">
              <a:cs typeface="Calibri"/>
            </a:endParaRPr>
          </a:p>
          <a:p>
            <a:pPr marL="285750" indent="-285750">
              <a:buFont typeface="Wingdings,Sans-Serif"/>
              <a:buChar char="Ø"/>
            </a:pPr>
            <a:r>
              <a:rPr lang="en-US" sz="2400" b="1" dirty="0">
                <a:solidFill>
                  <a:schemeClr val="accent6"/>
                </a:solidFill>
                <a:ea typeface="DengXian"/>
                <a:cs typeface="Calibri"/>
              </a:rPr>
              <a:t>Backend:</a:t>
            </a:r>
            <a:endParaRPr lang="en-US" sz="2400" dirty="0">
              <a:solidFill>
                <a:schemeClr val="accent6"/>
              </a:solidFill>
              <a:ea typeface="DengXian"/>
              <a:cs typeface="Calibri"/>
            </a:endParaRPr>
          </a:p>
          <a:p>
            <a:pPr marL="285750" indent="-285750">
              <a:buFont typeface="Arial" panose="020B0604020202020204" pitchFamily="34" charset="0"/>
              <a:buChar char="•"/>
            </a:pPr>
            <a:r>
              <a:rPr lang="en-US" sz="2400" b="1" dirty="0">
                <a:solidFill>
                  <a:srgbClr val="000000"/>
                </a:solidFill>
                <a:ea typeface="DengXian" panose="02010600030101010101" pitchFamily="2" charset="-122"/>
                <a:cs typeface="Calibri" panose="020F0502020204030204"/>
              </a:rPr>
              <a:t>Node.js </a:t>
            </a:r>
            <a:r>
              <a:rPr lang="en-US" sz="2400" dirty="0">
                <a:solidFill>
                  <a:srgbClr val="000000"/>
                </a:solidFill>
                <a:ea typeface="DengXian" panose="02010600030101010101" pitchFamily="2" charset="-122"/>
                <a:cs typeface="Calibri" panose="020F0502020204030204"/>
              </a:rPr>
              <a:t>– Runtime </a:t>
            </a:r>
          </a:p>
          <a:p>
            <a:pPr marL="285750" indent="-285750">
              <a:buFont typeface="Arial" panose="020B0604020202020204" pitchFamily="34" charset="0"/>
              <a:buChar char="•"/>
            </a:pPr>
            <a:r>
              <a:rPr lang="en-US" sz="2400" b="1" dirty="0" err="1">
                <a:solidFill>
                  <a:srgbClr val="000000"/>
                </a:solidFill>
                <a:ea typeface="DengXian" panose="02010600030101010101" pitchFamily="2" charset="-122"/>
                <a:cs typeface="Calibri" panose="020F0502020204030204"/>
              </a:rPr>
              <a:t>Hono</a:t>
            </a:r>
            <a:r>
              <a:rPr lang="en-US" sz="2400" b="1" dirty="0">
                <a:solidFill>
                  <a:srgbClr val="000000"/>
                </a:solidFill>
                <a:ea typeface="DengXian" panose="02010600030101010101" pitchFamily="2" charset="-122"/>
                <a:cs typeface="Calibri" panose="020F0502020204030204"/>
              </a:rPr>
              <a:t> </a:t>
            </a:r>
            <a:r>
              <a:rPr lang="en-US" sz="2400" dirty="0">
                <a:solidFill>
                  <a:srgbClr val="000000"/>
                </a:solidFill>
                <a:ea typeface="DengXian" panose="02010600030101010101" pitchFamily="2" charset="-122"/>
                <a:cs typeface="Calibri" panose="020F0502020204030204"/>
              </a:rPr>
              <a:t>– Web</a:t>
            </a:r>
            <a:r>
              <a:rPr lang="zh-CN" altLang="en-US" sz="2400" dirty="0">
                <a:solidFill>
                  <a:srgbClr val="000000"/>
                </a:solidFill>
                <a:ea typeface="DengXian" panose="02010600030101010101" pitchFamily="2" charset="-122"/>
                <a:cs typeface="Calibri" panose="020F0502020204030204"/>
              </a:rPr>
              <a:t> </a:t>
            </a:r>
            <a:r>
              <a:rPr lang="en-US" altLang="zh-CN" sz="2400" dirty="0">
                <a:solidFill>
                  <a:srgbClr val="000000"/>
                </a:solidFill>
                <a:ea typeface="DengXian" panose="02010600030101010101" pitchFamily="2" charset="-122"/>
                <a:cs typeface="Calibri" panose="020F0502020204030204"/>
              </a:rPr>
              <a:t>application</a:t>
            </a:r>
            <a:r>
              <a:rPr lang="en-US" sz="2400" dirty="0">
                <a:solidFill>
                  <a:srgbClr val="000000"/>
                </a:solidFill>
                <a:ea typeface="DengXian" panose="02010600030101010101" pitchFamily="2" charset="-122"/>
                <a:cs typeface="Calibri" panose="020F0502020204030204"/>
              </a:rPr>
              <a:t> framework</a:t>
            </a:r>
            <a:br>
              <a:rPr lang="en-US" sz="2400" dirty="0"/>
            </a:br>
            <a:endParaRPr lang="en-US" sz="2400" dirty="0"/>
          </a:p>
        </p:txBody>
      </p:sp>
      <p:pic>
        <p:nvPicPr>
          <p:cNvPr id="9" name="图片 8">
            <a:extLst>
              <a:ext uri="{FF2B5EF4-FFF2-40B4-BE49-F238E27FC236}">
                <a16:creationId xmlns:a16="http://schemas.microsoft.com/office/drawing/2014/main" id="{820C85BB-222B-5F1A-584E-66D9CE176E9C}"/>
              </a:ext>
            </a:extLst>
          </p:cNvPr>
          <p:cNvPicPr>
            <a:picLocks noChangeAspect="1"/>
          </p:cNvPicPr>
          <p:nvPr/>
        </p:nvPicPr>
        <p:blipFill>
          <a:blip r:embed="rId3"/>
          <a:stretch>
            <a:fillRect/>
          </a:stretch>
        </p:blipFill>
        <p:spPr>
          <a:xfrm>
            <a:off x="7115505" y="1624693"/>
            <a:ext cx="3802989" cy="3608614"/>
          </a:xfrm>
          <a:prstGeom prst="rect">
            <a:avLst/>
          </a:prstGeom>
        </p:spPr>
      </p:pic>
    </p:spTree>
    <p:extLst>
      <p:ext uri="{BB962C8B-B14F-4D97-AF65-F5344CB8AC3E}">
        <p14:creationId xmlns:p14="http://schemas.microsoft.com/office/powerpoint/2010/main" val="18641299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EFB6B5FD-9E06-B0EB-A7C2-5C365CA44B11}"/>
              </a:ext>
            </a:extLst>
          </p:cNvPr>
          <p:cNvSpPr>
            <a:spLocks noGrp="1"/>
          </p:cNvSpPr>
          <p:nvPr>
            <p:ph type="title"/>
          </p:nvPr>
        </p:nvSpPr>
        <p:spPr/>
        <p:txBody>
          <a:bodyPr/>
          <a:lstStyle/>
          <a:p>
            <a:r>
              <a:rPr kumimoji="1" lang="en-US" altLang="zh-CN" dirty="0"/>
              <a:t>Risks &amp; Challenges</a:t>
            </a:r>
            <a:endParaRPr kumimoji="1" lang="zh-CN" altLang="en-US" dirty="0"/>
          </a:p>
        </p:txBody>
      </p:sp>
      <p:sp>
        <p:nvSpPr>
          <p:cNvPr id="4" name="灯片编号占位符 3">
            <a:extLst>
              <a:ext uri="{FF2B5EF4-FFF2-40B4-BE49-F238E27FC236}">
                <a16:creationId xmlns:a16="http://schemas.microsoft.com/office/drawing/2014/main" id="{0EBC9804-C6DD-B91A-A8C4-7C0BE829888B}"/>
              </a:ext>
            </a:extLst>
          </p:cNvPr>
          <p:cNvSpPr>
            <a:spLocks noGrp="1"/>
          </p:cNvSpPr>
          <p:nvPr>
            <p:ph type="sldNum" sz="quarter" idx="10"/>
          </p:nvPr>
        </p:nvSpPr>
        <p:spPr/>
        <p:txBody>
          <a:bodyPr/>
          <a:lstStyle/>
          <a:p>
            <a:fld id="{2BE017B6-6466-CA44-A203-DCC007137B39}" type="slidenum">
              <a:rPr lang="en-US" smtClean="0"/>
              <a:pPr/>
              <a:t>12</a:t>
            </a:fld>
            <a:endParaRPr lang="en-US"/>
          </a:p>
        </p:txBody>
      </p:sp>
      <p:sp>
        <p:nvSpPr>
          <p:cNvPr id="6" name="文本框 5">
            <a:extLst>
              <a:ext uri="{FF2B5EF4-FFF2-40B4-BE49-F238E27FC236}">
                <a16:creationId xmlns:a16="http://schemas.microsoft.com/office/drawing/2014/main" id="{4C39AD22-818D-DAE0-D0F5-83099B5F42AB}"/>
              </a:ext>
            </a:extLst>
          </p:cNvPr>
          <p:cNvSpPr txBox="1"/>
          <p:nvPr/>
        </p:nvSpPr>
        <p:spPr>
          <a:xfrm>
            <a:off x="838200" y="2551837"/>
            <a:ext cx="9412705" cy="2308324"/>
          </a:xfrm>
          <a:prstGeom prst="rect">
            <a:avLst/>
          </a:prstGeom>
          <a:noFill/>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dirty="0">
              <a:cs typeface="Calibri"/>
            </a:endParaRPr>
          </a:p>
          <a:p>
            <a:pPr marL="285750" indent="-285750">
              <a:buFont typeface="Wingdings,Sans-Serif"/>
              <a:buChar char="Ø"/>
            </a:pPr>
            <a:r>
              <a:rPr lang="en-US" sz="2400" b="1" dirty="0">
                <a:solidFill>
                  <a:schemeClr val="accent6"/>
                </a:solidFill>
                <a:ea typeface="DengXian"/>
                <a:cs typeface="Calibri"/>
              </a:rPr>
              <a:t>Automated Categorization Accuracy:</a:t>
            </a:r>
          </a:p>
          <a:p>
            <a:endParaRPr lang="en-US" sz="2400" dirty="0">
              <a:solidFill>
                <a:schemeClr val="accent6"/>
              </a:solidFill>
              <a:ea typeface="DengXian"/>
              <a:cs typeface="Calibri"/>
            </a:endParaRPr>
          </a:p>
          <a:p>
            <a:r>
              <a:rPr lang="en-US" sz="2400" dirty="0">
                <a:solidFill>
                  <a:srgbClr val="000000"/>
                </a:solidFill>
                <a:ea typeface="DengXian"/>
                <a:cs typeface="Calibri"/>
              </a:rPr>
              <a:t>There’s a risk that the automatic categorization of donors into lifecycle stages may not capture nuanced donor behaviors, potentially leading to misclassification (e.g., active donors being marked as at-risk).</a:t>
            </a:r>
          </a:p>
        </p:txBody>
      </p:sp>
    </p:spTree>
    <p:extLst>
      <p:ext uri="{BB962C8B-B14F-4D97-AF65-F5344CB8AC3E}">
        <p14:creationId xmlns:p14="http://schemas.microsoft.com/office/powerpoint/2010/main" val="2521593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F0F32A00-8D01-85C3-B315-2112BF4AE9E3}"/>
              </a:ext>
            </a:extLst>
          </p:cNvPr>
          <p:cNvSpPr>
            <a:spLocks noGrp="1"/>
          </p:cNvSpPr>
          <p:nvPr>
            <p:ph type="title"/>
          </p:nvPr>
        </p:nvSpPr>
        <p:spPr/>
        <p:txBody>
          <a:bodyPr/>
          <a:lstStyle/>
          <a:p>
            <a:r>
              <a:rPr kumimoji="1" lang="en-US" altLang="zh-CN"/>
              <a:t>Next Steps</a:t>
            </a:r>
            <a:endParaRPr kumimoji="1" lang="zh-CN" altLang="en-US" dirty="0"/>
          </a:p>
        </p:txBody>
      </p:sp>
      <p:sp>
        <p:nvSpPr>
          <p:cNvPr id="4" name="灯片编号占位符 3">
            <a:extLst>
              <a:ext uri="{FF2B5EF4-FFF2-40B4-BE49-F238E27FC236}">
                <a16:creationId xmlns:a16="http://schemas.microsoft.com/office/drawing/2014/main" id="{FCF04BE7-3BA5-5974-8781-43EE833D24D6}"/>
              </a:ext>
            </a:extLst>
          </p:cNvPr>
          <p:cNvSpPr>
            <a:spLocks noGrp="1"/>
          </p:cNvSpPr>
          <p:nvPr>
            <p:ph type="sldNum" sz="quarter" idx="10"/>
          </p:nvPr>
        </p:nvSpPr>
        <p:spPr/>
        <p:txBody>
          <a:bodyPr/>
          <a:lstStyle/>
          <a:p>
            <a:fld id="{2BE017B6-6466-CA44-A203-DCC007137B39}" type="slidenum">
              <a:rPr lang="en-US" smtClean="0"/>
              <a:pPr/>
              <a:t>13</a:t>
            </a:fld>
            <a:endParaRPr lang="en-US"/>
          </a:p>
        </p:txBody>
      </p:sp>
      <p:sp>
        <p:nvSpPr>
          <p:cNvPr id="6" name="文本框 5">
            <a:extLst>
              <a:ext uri="{FF2B5EF4-FFF2-40B4-BE49-F238E27FC236}">
                <a16:creationId xmlns:a16="http://schemas.microsoft.com/office/drawing/2014/main" id="{82DC8D4C-0644-3693-8F36-83724D927F65}"/>
              </a:ext>
            </a:extLst>
          </p:cNvPr>
          <p:cNvSpPr txBox="1"/>
          <p:nvPr/>
        </p:nvSpPr>
        <p:spPr>
          <a:xfrm>
            <a:off x="6460996" y="1627982"/>
            <a:ext cx="4892804" cy="1569660"/>
          </a:xfrm>
          <a:prstGeom prst="rect">
            <a:avLst/>
          </a:prstGeom>
          <a:noFill/>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endParaRPr lang="en-US" sz="2400" dirty="0">
              <a:cs typeface="Calibri"/>
            </a:endParaRPr>
          </a:p>
          <a:p>
            <a:pPr marL="285750" indent="-285750">
              <a:buFont typeface="Wingdings,Sans-Serif"/>
              <a:buChar char="Ø"/>
            </a:pPr>
            <a:r>
              <a:rPr lang="en-US" sz="2400" b="1" dirty="0">
                <a:solidFill>
                  <a:schemeClr val="accent6"/>
                </a:solidFill>
                <a:cs typeface="Calibri"/>
              </a:rPr>
              <a:t>Resources Needed:</a:t>
            </a:r>
          </a:p>
          <a:p>
            <a:r>
              <a:rPr lang="en-US" sz="2400" dirty="0">
                <a:ea typeface="+mn-lt"/>
                <a:cs typeface="+mn-lt"/>
              </a:rPr>
              <a:t>Mentorship for backend-frontend integration</a:t>
            </a:r>
            <a:endParaRPr lang="en-US" sz="2400" dirty="0"/>
          </a:p>
        </p:txBody>
      </p:sp>
      <p:pic>
        <p:nvPicPr>
          <p:cNvPr id="5" name="图片 4" descr="日程表&#10;&#10;描述已自动生成">
            <a:extLst>
              <a:ext uri="{FF2B5EF4-FFF2-40B4-BE49-F238E27FC236}">
                <a16:creationId xmlns:a16="http://schemas.microsoft.com/office/drawing/2014/main" id="{EBFA4654-8FDB-B151-264D-D77018B46A74}"/>
              </a:ext>
            </a:extLst>
          </p:cNvPr>
          <p:cNvPicPr>
            <a:picLocks noChangeAspect="1"/>
          </p:cNvPicPr>
          <p:nvPr/>
        </p:nvPicPr>
        <p:blipFill>
          <a:blip r:embed="rId3"/>
          <a:stretch>
            <a:fillRect/>
          </a:stretch>
        </p:blipFill>
        <p:spPr>
          <a:xfrm>
            <a:off x="508103" y="1627982"/>
            <a:ext cx="5877828" cy="4408371"/>
          </a:xfrm>
          <a:prstGeom prst="rect">
            <a:avLst/>
          </a:prstGeom>
        </p:spPr>
      </p:pic>
    </p:spTree>
    <p:extLst>
      <p:ext uri="{BB962C8B-B14F-4D97-AF65-F5344CB8AC3E}">
        <p14:creationId xmlns:p14="http://schemas.microsoft.com/office/powerpoint/2010/main" val="1067274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1F53D48-15A5-AA65-2551-1F111F487F05}"/>
              </a:ext>
            </a:extLst>
          </p:cNvPr>
          <p:cNvSpPr>
            <a:spLocks noGrp="1"/>
          </p:cNvSpPr>
          <p:nvPr>
            <p:ph type="title"/>
          </p:nvPr>
        </p:nvSpPr>
        <p:spPr/>
        <p:txBody>
          <a:bodyPr/>
          <a:lstStyle/>
          <a:p>
            <a:r>
              <a:rPr kumimoji="1" lang="en-US" altLang="zh-CN" dirty="0"/>
              <a:t>Conclusion</a:t>
            </a:r>
            <a:endParaRPr kumimoji="1" lang="zh-CN" altLang="en-US" dirty="0"/>
          </a:p>
        </p:txBody>
      </p:sp>
      <p:sp>
        <p:nvSpPr>
          <p:cNvPr id="4" name="灯片编号占位符 3">
            <a:extLst>
              <a:ext uri="{FF2B5EF4-FFF2-40B4-BE49-F238E27FC236}">
                <a16:creationId xmlns:a16="http://schemas.microsoft.com/office/drawing/2014/main" id="{6809DC1B-4D41-2CAD-E1A9-4E56FE385C09}"/>
              </a:ext>
            </a:extLst>
          </p:cNvPr>
          <p:cNvSpPr>
            <a:spLocks noGrp="1"/>
          </p:cNvSpPr>
          <p:nvPr>
            <p:ph type="sldNum" sz="quarter" idx="10"/>
          </p:nvPr>
        </p:nvSpPr>
        <p:spPr/>
        <p:txBody>
          <a:bodyPr/>
          <a:lstStyle/>
          <a:p>
            <a:fld id="{2BE017B6-6466-CA44-A203-DCC007137B39}" type="slidenum">
              <a:rPr lang="en-US" smtClean="0"/>
              <a:pPr/>
              <a:t>14</a:t>
            </a:fld>
            <a:endParaRPr lang="en-US"/>
          </a:p>
        </p:txBody>
      </p:sp>
      <p:sp>
        <p:nvSpPr>
          <p:cNvPr id="6" name="文本框 5">
            <a:extLst>
              <a:ext uri="{FF2B5EF4-FFF2-40B4-BE49-F238E27FC236}">
                <a16:creationId xmlns:a16="http://schemas.microsoft.com/office/drawing/2014/main" id="{BA077DDD-9BD3-D711-6217-AA543F8EEB29}"/>
              </a:ext>
            </a:extLst>
          </p:cNvPr>
          <p:cNvSpPr txBox="1"/>
          <p:nvPr/>
        </p:nvSpPr>
        <p:spPr>
          <a:xfrm>
            <a:off x="5195207" y="1968030"/>
            <a:ext cx="5807529" cy="4524315"/>
          </a:xfrm>
          <a:prstGeom prst="rect">
            <a:avLst/>
          </a:prstGeom>
          <a:noFill/>
        </p:spPr>
        <p:txBody>
          <a:bodyPr wrap="square" lIns="91440" tIns="45720" rIns="91440" bIns="45720" anchor="t">
            <a:spAutoFit/>
          </a:bodyPr>
          <a:lstStyle/>
          <a:p>
            <a:pPr marL="285750" indent="-285750">
              <a:buFont typeface="Wingdings,Sans-Serif"/>
              <a:buChar char="Ø"/>
            </a:pPr>
            <a:r>
              <a:rPr lang="en-US" altLang="zh-CN" sz="2400" b="1" dirty="0">
                <a:solidFill>
                  <a:schemeClr val="accent6"/>
                </a:solidFill>
                <a:ea typeface="DengXian"/>
                <a:cs typeface="Calibri"/>
              </a:rPr>
              <a:t>Call to Actions</a:t>
            </a:r>
            <a:endParaRPr lang="en-US" altLang="zh-CN" sz="2400" dirty="0">
              <a:solidFill>
                <a:schemeClr val="accent6"/>
              </a:solidFill>
              <a:ea typeface="DengXian"/>
              <a:cs typeface="Calibri"/>
            </a:endParaRPr>
          </a:p>
          <a:p>
            <a:pPr marL="285750" indent="-285750">
              <a:buFont typeface="Arial" panose="020B0604020202020204" pitchFamily="34" charset="0"/>
              <a:buChar char="•"/>
            </a:pPr>
            <a:r>
              <a:rPr kumimoji="1" lang="en-US" sz="2400" b="1" dirty="0">
                <a:ea typeface="+mn-lt"/>
                <a:cs typeface="+mn-lt"/>
              </a:rPr>
              <a:t>Request stakeholder feedback</a:t>
            </a:r>
            <a:r>
              <a:rPr kumimoji="1" lang="en-US" sz="2400" dirty="0">
                <a:ea typeface="+mn-lt"/>
                <a:cs typeface="+mn-lt"/>
              </a:rPr>
              <a:t> on the wireframe to fine-tune our approach.</a:t>
            </a:r>
          </a:p>
          <a:p>
            <a:endParaRPr kumimoji="1" lang="en-US" sz="2400" dirty="0">
              <a:ea typeface="+mn-lt"/>
              <a:cs typeface="+mn-lt"/>
            </a:endParaRPr>
          </a:p>
          <a:p>
            <a:pPr marL="285750" indent="-285750">
              <a:buFont typeface="Arial" panose="020B0604020202020204" pitchFamily="34" charset="0"/>
              <a:buChar char="•"/>
            </a:pPr>
            <a:endParaRPr lang="en-US" sz="2400" dirty="0">
              <a:cs typeface="Calibri"/>
            </a:endParaRPr>
          </a:p>
          <a:p>
            <a:endParaRPr lang="en-US" sz="2400" dirty="0">
              <a:cs typeface="Calibri"/>
            </a:endParaRPr>
          </a:p>
          <a:p>
            <a:endParaRPr lang="en-US" sz="2400" dirty="0">
              <a:cs typeface="Calibri"/>
            </a:endParaRPr>
          </a:p>
          <a:p>
            <a:pPr marL="285750" indent="-285750">
              <a:buFont typeface="Wingdings,Sans-Serif"/>
              <a:buChar char="Ø"/>
            </a:pPr>
            <a:r>
              <a:rPr lang="en-US" sz="2400" b="1" dirty="0">
                <a:solidFill>
                  <a:schemeClr val="accent6"/>
                </a:solidFill>
                <a:ea typeface="DengXian"/>
                <a:cs typeface="Calibri"/>
              </a:rPr>
              <a:t>Final Thoughts</a:t>
            </a:r>
            <a:r>
              <a:rPr lang="en-US" sz="2400" dirty="0">
                <a:solidFill>
                  <a:schemeClr val="accent6"/>
                </a:solidFill>
                <a:ea typeface="DengXian"/>
                <a:cs typeface="Calibri"/>
              </a:rPr>
              <a:t>:</a:t>
            </a:r>
          </a:p>
          <a:p>
            <a:pPr marL="285750" indent="-285750">
              <a:buFont typeface="Arial" panose="020B0604020202020204" pitchFamily="34" charset="0"/>
              <a:buChar char="•"/>
            </a:pPr>
            <a:r>
              <a:rPr lang="en-US" sz="2400" dirty="0">
                <a:solidFill>
                  <a:srgbClr val="000000"/>
                </a:solidFill>
                <a:ea typeface="+mn-lt"/>
                <a:cs typeface="+mn-lt"/>
              </a:rPr>
              <a:t>Automating the donor lifecycle will streamline processes and boost fundraising impact.</a:t>
            </a:r>
            <a:br>
              <a:rPr lang="en-US" sz="2400" dirty="0"/>
            </a:br>
            <a:endParaRPr lang="en-US" sz="2400" dirty="0">
              <a:cs typeface="Calibri" panose="020F0502020204030204"/>
            </a:endParaRPr>
          </a:p>
        </p:txBody>
      </p:sp>
      <p:pic>
        <p:nvPicPr>
          <p:cNvPr id="5" name="图片 4" descr="卡通人物&#10;&#10;中度可信度描述已自动生成">
            <a:extLst>
              <a:ext uri="{FF2B5EF4-FFF2-40B4-BE49-F238E27FC236}">
                <a16:creationId xmlns:a16="http://schemas.microsoft.com/office/drawing/2014/main" id="{9FFDFB0D-C687-6AB4-50BF-DFAD915B16B2}"/>
              </a:ext>
            </a:extLst>
          </p:cNvPr>
          <p:cNvPicPr>
            <a:picLocks noChangeAspect="1"/>
          </p:cNvPicPr>
          <p:nvPr/>
        </p:nvPicPr>
        <p:blipFill>
          <a:blip r:embed="rId2"/>
          <a:stretch>
            <a:fillRect/>
          </a:stretch>
        </p:blipFill>
        <p:spPr>
          <a:xfrm>
            <a:off x="590343" y="1968030"/>
            <a:ext cx="3869171" cy="3405900"/>
          </a:xfrm>
          <a:prstGeom prst="rect">
            <a:avLst/>
          </a:prstGeom>
        </p:spPr>
      </p:pic>
    </p:spTree>
    <p:extLst>
      <p:ext uri="{BB962C8B-B14F-4D97-AF65-F5344CB8AC3E}">
        <p14:creationId xmlns:p14="http://schemas.microsoft.com/office/powerpoint/2010/main" val="4101439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4D931-9F7A-4FF5-861F-E6F8822475A3}"/>
              </a:ext>
            </a:extLst>
          </p:cNvPr>
          <p:cNvSpPr>
            <a:spLocks noGrp="1"/>
          </p:cNvSpPr>
          <p:nvPr>
            <p:ph type="title"/>
          </p:nvPr>
        </p:nvSpPr>
        <p:spPr/>
        <p:txBody>
          <a:bodyPr/>
          <a:lstStyle/>
          <a:p>
            <a:r>
              <a:rPr lang="en-US" dirty="0">
                <a:latin typeface="SF Pro Heavy" pitchFamily="2" charset="0"/>
                <a:ea typeface="SF Pro Heavy" pitchFamily="2" charset="0"/>
                <a:cs typeface="SF Pro Heavy" pitchFamily="2" charset="0"/>
              </a:rPr>
              <a:t>Thank You</a:t>
            </a:r>
          </a:p>
        </p:txBody>
      </p:sp>
    </p:spTree>
    <p:extLst>
      <p:ext uri="{BB962C8B-B14F-4D97-AF65-F5344CB8AC3E}">
        <p14:creationId xmlns:p14="http://schemas.microsoft.com/office/powerpoint/2010/main" val="319211332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FC5A3CA5-50DD-C4A8-CFA8-A2E914DDC70A}"/>
              </a:ext>
            </a:extLst>
          </p:cNvPr>
          <p:cNvSpPr>
            <a:spLocks noGrp="1"/>
          </p:cNvSpPr>
          <p:nvPr>
            <p:ph type="title"/>
          </p:nvPr>
        </p:nvSpPr>
        <p:spPr/>
        <p:txBody>
          <a:bodyPr/>
          <a:lstStyle/>
          <a:p>
            <a:r>
              <a:rPr kumimoji="1" lang="en-US" altLang="zh-CN" b="1" dirty="0"/>
              <a:t>Overview &amp; Statement</a:t>
            </a:r>
            <a:endParaRPr kumimoji="1" lang="zh-CN" altLang="en-US" b="1" dirty="0"/>
          </a:p>
        </p:txBody>
      </p:sp>
      <p:sp>
        <p:nvSpPr>
          <p:cNvPr id="4" name="灯片编号占位符 3">
            <a:extLst>
              <a:ext uri="{FF2B5EF4-FFF2-40B4-BE49-F238E27FC236}">
                <a16:creationId xmlns:a16="http://schemas.microsoft.com/office/drawing/2014/main" id="{4BC086E3-6065-A832-E141-D7BEF0F85EAE}"/>
              </a:ext>
            </a:extLst>
          </p:cNvPr>
          <p:cNvSpPr>
            <a:spLocks noGrp="1"/>
          </p:cNvSpPr>
          <p:nvPr>
            <p:ph type="sldNum" sz="quarter" idx="10"/>
          </p:nvPr>
        </p:nvSpPr>
        <p:spPr/>
        <p:txBody>
          <a:bodyPr/>
          <a:lstStyle/>
          <a:p>
            <a:fld id="{2BE017B6-6466-CA44-A203-DCC007137B39}" type="slidenum">
              <a:rPr lang="en-US" smtClean="0"/>
              <a:pPr/>
              <a:t>3</a:t>
            </a:fld>
            <a:endParaRPr lang="en-US"/>
          </a:p>
        </p:txBody>
      </p:sp>
      <p:sp>
        <p:nvSpPr>
          <p:cNvPr id="6" name="内容占位符 1">
            <a:extLst>
              <a:ext uri="{FF2B5EF4-FFF2-40B4-BE49-F238E27FC236}">
                <a16:creationId xmlns:a16="http://schemas.microsoft.com/office/drawing/2014/main" id="{499C85EF-CF44-7BBA-E154-1DB0B4FD3542}"/>
              </a:ext>
            </a:extLst>
          </p:cNvPr>
          <p:cNvSpPr>
            <a:spLocks noGrp="1"/>
          </p:cNvSpPr>
          <p:nvPr>
            <p:ph idx="1"/>
          </p:nvPr>
        </p:nvSpPr>
        <p:spPr>
          <a:xfrm>
            <a:off x="838200" y="2766218"/>
            <a:ext cx="6183489" cy="1325563"/>
          </a:xfrm>
        </p:spPr>
        <p:txBody>
          <a:bodyPr>
            <a:noAutofit/>
          </a:bodyPr>
          <a:lstStyle/>
          <a:p>
            <a:pPr>
              <a:buFont typeface="Wingdings" pitchFamily="2" charset="2"/>
              <a:buChar char="Ø"/>
            </a:pPr>
            <a:r>
              <a:rPr kumimoji="1" lang="en-US" altLang="zh-CN" sz="2400" b="1" dirty="0">
                <a:ea typeface="SF Pro Heavy" pitchFamily="2" charset="0"/>
              </a:rPr>
              <a:t>Context</a:t>
            </a:r>
            <a:endParaRPr kumimoji="1" lang="en-US" altLang="zh-CN" sz="2400" dirty="0">
              <a:ea typeface="SF Pro Semibold" pitchFamily="2" charset="0"/>
            </a:endParaRPr>
          </a:p>
          <a:p>
            <a:pPr marL="0" indent="0">
              <a:buNone/>
            </a:pPr>
            <a:r>
              <a:rPr kumimoji="1" lang="en-US" altLang="zh-CN" sz="2400" dirty="0">
                <a:ea typeface="SF Pro Semibold" pitchFamily="2" charset="0"/>
              </a:rPr>
              <a:t>BC Cancer’s involves extensive </a:t>
            </a:r>
            <a:r>
              <a:rPr kumimoji="1" lang="en-US" altLang="zh-CN" sz="2400" b="1" dirty="0">
                <a:solidFill>
                  <a:srgbClr val="990000"/>
                </a:solidFill>
                <a:ea typeface="SF Pro Semibold" pitchFamily="2" charset="0"/>
              </a:rPr>
              <a:t>manual data handling</a:t>
            </a:r>
            <a:r>
              <a:rPr kumimoji="1" lang="en-US" altLang="zh-CN" sz="2400" dirty="0">
                <a:solidFill>
                  <a:srgbClr val="990000"/>
                </a:solidFill>
                <a:ea typeface="SF Pro Semibold" pitchFamily="2" charset="0"/>
              </a:rPr>
              <a:t> </a:t>
            </a:r>
            <a:r>
              <a:rPr kumimoji="1" lang="en-US" altLang="zh-CN" sz="2400" dirty="0">
                <a:ea typeface="SF Pro Semibold" pitchFamily="2" charset="0"/>
              </a:rPr>
              <a:t>leads to </a:t>
            </a:r>
            <a:r>
              <a:rPr kumimoji="1" lang="en-US" altLang="zh-CN" sz="2400" b="1" dirty="0">
                <a:solidFill>
                  <a:srgbClr val="990000"/>
                </a:solidFill>
                <a:ea typeface="SF Pro Semibold" pitchFamily="2" charset="0"/>
              </a:rPr>
              <a:t>inefficiencies</a:t>
            </a:r>
            <a:r>
              <a:rPr kumimoji="1" lang="en-US" altLang="zh-CN" sz="2400" dirty="0">
                <a:ea typeface="SF Pro Semibold" pitchFamily="2" charset="0"/>
              </a:rPr>
              <a:t> in managing donor information and engagement.</a:t>
            </a:r>
          </a:p>
          <a:p>
            <a:pPr marL="0" indent="0">
              <a:buFont typeface="Arial"/>
              <a:buNone/>
            </a:pPr>
            <a:endParaRPr kumimoji="1" lang="en-US" altLang="zh-CN" sz="2400" dirty="0">
              <a:ea typeface="SF Pro Semibold" pitchFamily="2" charset="0"/>
            </a:endParaRPr>
          </a:p>
        </p:txBody>
      </p:sp>
      <p:pic>
        <p:nvPicPr>
          <p:cNvPr id="15" name="图片 14">
            <a:extLst>
              <a:ext uri="{FF2B5EF4-FFF2-40B4-BE49-F238E27FC236}">
                <a16:creationId xmlns:a16="http://schemas.microsoft.com/office/drawing/2014/main" id="{1C168F9D-7164-6DD0-B902-4CE26360AC8A}"/>
              </a:ext>
            </a:extLst>
          </p:cNvPr>
          <p:cNvPicPr>
            <a:picLocks noChangeAspect="1"/>
          </p:cNvPicPr>
          <p:nvPr/>
        </p:nvPicPr>
        <p:blipFill>
          <a:blip r:embed="rId3">
            <a:clrChange>
              <a:clrFrom>
                <a:srgbClr val="FBFDFA"/>
              </a:clrFrom>
              <a:clrTo>
                <a:srgbClr val="FBFDFA">
                  <a:alpha val="0"/>
                </a:srgbClr>
              </a:clrTo>
            </a:clrChange>
            <a:alphaModFix/>
          </a:blip>
          <a:stretch>
            <a:fillRect/>
          </a:stretch>
        </p:blipFill>
        <p:spPr>
          <a:xfrm>
            <a:off x="6640494" y="-1822459"/>
            <a:ext cx="5436871" cy="1740806"/>
          </a:xfrm>
          <a:prstGeom prst="rect">
            <a:avLst/>
          </a:prstGeom>
        </p:spPr>
      </p:pic>
      <p:pic>
        <p:nvPicPr>
          <p:cNvPr id="5" name="图片 4" descr="图片包含 形状&#10;&#10;描述已自动生成">
            <a:extLst>
              <a:ext uri="{FF2B5EF4-FFF2-40B4-BE49-F238E27FC236}">
                <a16:creationId xmlns:a16="http://schemas.microsoft.com/office/drawing/2014/main" id="{41AD7B3E-473C-868F-927A-3016C5516F6D}"/>
              </a:ext>
            </a:extLst>
          </p:cNvPr>
          <p:cNvPicPr>
            <a:picLocks noChangeAspect="1"/>
          </p:cNvPicPr>
          <p:nvPr/>
        </p:nvPicPr>
        <p:blipFill>
          <a:blip r:embed="rId4">
            <a:clrChange>
              <a:clrFrom>
                <a:srgbClr val="FEFEFE"/>
              </a:clrFrom>
              <a:clrTo>
                <a:srgbClr val="FEFEFE">
                  <a:alpha val="0"/>
                </a:srgbClr>
              </a:clrTo>
            </a:clrChange>
          </a:blip>
          <a:stretch>
            <a:fillRect/>
          </a:stretch>
        </p:blipFill>
        <p:spPr>
          <a:xfrm>
            <a:off x="7298020" y="1275080"/>
            <a:ext cx="4121820" cy="4307840"/>
          </a:xfrm>
          <a:prstGeom prst="rect">
            <a:avLst/>
          </a:prstGeom>
        </p:spPr>
      </p:pic>
    </p:spTree>
    <p:extLst>
      <p:ext uri="{BB962C8B-B14F-4D97-AF65-F5344CB8AC3E}">
        <p14:creationId xmlns:p14="http://schemas.microsoft.com/office/powerpoint/2010/main" val="28833162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8C190DD-20B1-DB1E-7433-448FF3E90327}"/>
              </a:ext>
            </a:extLst>
          </p:cNvPr>
          <p:cNvSpPr>
            <a:spLocks noGrp="1"/>
          </p:cNvSpPr>
          <p:nvPr>
            <p:ph idx="1"/>
          </p:nvPr>
        </p:nvSpPr>
        <p:spPr>
          <a:xfrm>
            <a:off x="838200" y="1531981"/>
            <a:ext cx="10515600" cy="548279"/>
          </a:xfrm>
        </p:spPr>
        <p:txBody>
          <a:bodyPr>
            <a:normAutofit/>
          </a:bodyPr>
          <a:lstStyle/>
          <a:p>
            <a:pPr marL="0" indent="0">
              <a:buNone/>
            </a:pPr>
            <a:r>
              <a:rPr kumimoji="1" lang="en-US" altLang="zh-CN" b="1" dirty="0">
                <a:solidFill>
                  <a:schemeClr val="accent6"/>
                </a:solidFill>
                <a:latin typeface="SF Pro Heavy" pitchFamily="2" charset="0"/>
                <a:ea typeface="SF Pro Heavy" pitchFamily="2" charset="0"/>
                <a:cs typeface="SF Pro Heavy" pitchFamily="2" charset="0"/>
              </a:rPr>
              <a:t>Solution 1: Approval Tracking &amp; User Permissions</a:t>
            </a:r>
          </a:p>
        </p:txBody>
      </p:sp>
      <p:sp>
        <p:nvSpPr>
          <p:cNvPr id="3" name="标题 2">
            <a:extLst>
              <a:ext uri="{FF2B5EF4-FFF2-40B4-BE49-F238E27FC236}">
                <a16:creationId xmlns:a16="http://schemas.microsoft.com/office/drawing/2014/main" id="{8CFF4AC5-047E-470B-BA2E-01E9F3C0FFBC}"/>
              </a:ext>
            </a:extLst>
          </p:cNvPr>
          <p:cNvSpPr>
            <a:spLocks noGrp="1"/>
          </p:cNvSpPr>
          <p:nvPr>
            <p:ph type="title"/>
          </p:nvPr>
        </p:nvSpPr>
        <p:spPr/>
        <p:txBody>
          <a:bodyPr/>
          <a:lstStyle/>
          <a:p>
            <a:r>
              <a:rPr kumimoji="1" lang="en-US" altLang="zh-CN" dirty="0"/>
              <a:t>Potential Solutions</a:t>
            </a:r>
            <a:endParaRPr kumimoji="1" lang="zh-CN" altLang="en-US" dirty="0"/>
          </a:p>
        </p:txBody>
      </p:sp>
      <p:sp>
        <p:nvSpPr>
          <p:cNvPr id="4" name="灯片编号占位符 3">
            <a:extLst>
              <a:ext uri="{FF2B5EF4-FFF2-40B4-BE49-F238E27FC236}">
                <a16:creationId xmlns:a16="http://schemas.microsoft.com/office/drawing/2014/main" id="{63BFE614-A9FD-C69A-0288-C39740B737E4}"/>
              </a:ext>
            </a:extLst>
          </p:cNvPr>
          <p:cNvSpPr>
            <a:spLocks noGrp="1"/>
          </p:cNvSpPr>
          <p:nvPr>
            <p:ph type="sldNum" sz="quarter" idx="10"/>
          </p:nvPr>
        </p:nvSpPr>
        <p:spPr/>
        <p:txBody>
          <a:bodyPr/>
          <a:lstStyle/>
          <a:p>
            <a:fld id="{2BE017B6-6466-CA44-A203-DCC007137B39}" type="slidenum">
              <a:rPr lang="en-US" smtClean="0"/>
              <a:pPr/>
              <a:t>4</a:t>
            </a:fld>
            <a:endParaRPr lang="en-US"/>
          </a:p>
        </p:txBody>
      </p:sp>
      <p:sp>
        <p:nvSpPr>
          <p:cNvPr id="6" name="文本框 5">
            <a:extLst>
              <a:ext uri="{FF2B5EF4-FFF2-40B4-BE49-F238E27FC236}">
                <a16:creationId xmlns:a16="http://schemas.microsoft.com/office/drawing/2014/main" id="{4C21B186-A827-BF73-53A3-1C34E0D0B7CC}"/>
              </a:ext>
            </a:extLst>
          </p:cNvPr>
          <p:cNvSpPr txBox="1"/>
          <p:nvPr/>
        </p:nvSpPr>
        <p:spPr>
          <a:xfrm>
            <a:off x="838200" y="2707099"/>
            <a:ext cx="5090962" cy="1938992"/>
          </a:xfrm>
          <a:prstGeom prst="rect">
            <a:avLst/>
          </a:prstGeom>
          <a:noFill/>
        </p:spPr>
        <p:txBody>
          <a:bodyPr wrap="square">
            <a:spAutoFit/>
          </a:bodyPr>
          <a:lstStyle/>
          <a:p>
            <a:pPr>
              <a:buFont typeface="Wingdings" pitchFamily="2" charset="2"/>
              <a:buChar char="Ø"/>
            </a:pPr>
            <a:r>
              <a:rPr kumimoji="1" lang="en-US" altLang="zh-CN" sz="2400" b="1" dirty="0">
                <a:solidFill>
                  <a:schemeClr val="accent6"/>
                </a:solidFill>
              </a:rPr>
              <a:t>Description</a:t>
            </a:r>
          </a:p>
          <a:p>
            <a:pPr marL="0" indent="0">
              <a:buNone/>
            </a:pPr>
            <a:r>
              <a:rPr kumimoji="1" lang="en-US" altLang="zh-CN" sz="2400" dirty="0"/>
              <a:t>Implement a </a:t>
            </a:r>
            <a:r>
              <a:rPr kumimoji="1" lang="en-US" altLang="zh-CN" sz="2400" b="1" dirty="0"/>
              <a:t>transparent approval tracking system</a:t>
            </a:r>
            <a:r>
              <a:rPr kumimoji="1" lang="en-US" altLang="zh-CN" sz="2400" dirty="0"/>
              <a:t>, allowing coordinators to add notes and managers to review and filter approval records.</a:t>
            </a:r>
          </a:p>
        </p:txBody>
      </p:sp>
      <p:pic>
        <p:nvPicPr>
          <p:cNvPr id="1026" name="Picture 2" descr="Manage Your Team's Projects From Anywhere | Trello">
            <a:extLst>
              <a:ext uri="{FF2B5EF4-FFF2-40B4-BE49-F238E27FC236}">
                <a16:creationId xmlns:a16="http://schemas.microsoft.com/office/drawing/2014/main" id="{42CAE4CE-B79F-2E92-49C4-1D45C6E8B5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27123" y="2340942"/>
            <a:ext cx="3979753" cy="2671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57606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8C190DD-20B1-DB1E-7433-448FF3E90327}"/>
              </a:ext>
            </a:extLst>
          </p:cNvPr>
          <p:cNvSpPr>
            <a:spLocks noGrp="1"/>
          </p:cNvSpPr>
          <p:nvPr>
            <p:ph idx="1"/>
          </p:nvPr>
        </p:nvSpPr>
        <p:spPr>
          <a:xfrm>
            <a:off x="838200" y="1531981"/>
            <a:ext cx="10515600" cy="548279"/>
          </a:xfrm>
        </p:spPr>
        <p:txBody>
          <a:bodyPr vert="horz" lIns="91440" tIns="45720" rIns="91440" bIns="45720" rtlCol="0" anchor="t">
            <a:normAutofit/>
          </a:bodyPr>
          <a:lstStyle/>
          <a:p>
            <a:pPr marL="0" indent="0">
              <a:buNone/>
            </a:pPr>
            <a:r>
              <a:rPr kumimoji="1" lang="en-US" altLang="zh-CN" b="1" dirty="0">
                <a:solidFill>
                  <a:schemeClr val="accent6"/>
                </a:solidFill>
                <a:latin typeface="SF Pro Heavy"/>
                <a:ea typeface="SF Pro Heavy" pitchFamily="2" charset="0"/>
                <a:cs typeface="SF Pro Heavy" pitchFamily="2" charset="0"/>
              </a:rPr>
              <a:t>Solution 2:</a:t>
            </a:r>
            <a:r>
              <a:rPr kumimoji="1" lang="zh-CN" altLang="en-US" b="1" dirty="0">
                <a:solidFill>
                  <a:schemeClr val="accent6"/>
                </a:solidFill>
                <a:latin typeface="SF Pro Heavy"/>
                <a:ea typeface="SF Pro Heavy" pitchFamily="2" charset="0"/>
                <a:cs typeface="SF Pro Heavy" pitchFamily="2" charset="0"/>
              </a:rPr>
              <a:t> </a:t>
            </a:r>
            <a:r>
              <a:rPr kumimoji="1" lang="en" altLang="zh-CN" b="1" dirty="0">
                <a:solidFill>
                  <a:schemeClr val="accent6"/>
                </a:solidFill>
                <a:latin typeface="SF Pro Heavy"/>
                <a:ea typeface="SF Pro Heavy" pitchFamily="2" charset="0"/>
                <a:cs typeface="SF Pro Heavy" pitchFamily="2" charset="0"/>
              </a:rPr>
              <a:t>Data-Driven Donor Prioritization</a:t>
            </a:r>
            <a:endParaRPr lang="en-US" altLang="zh-CN" b="1" dirty="0">
              <a:solidFill>
                <a:schemeClr val="accent6"/>
              </a:solidFill>
              <a:latin typeface="SF Pro Heavy"/>
              <a:ea typeface="SF Pro Heavy" pitchFamily="2" charset="0"/>
              <a:cs typeface="SF Pro Heavy" pitchFamily="2" charset="0"/>
            </a:endParaRPr>
          </a:p>
        </p:txBody>
      </p:sp>
      <p:sp>
        <p:nvSpPr>
          <p:cNvPr id="3" name="标题 2">
            <a:extLst>
              <a:ext uri="{FF2B5EF4-FFF2-40B4-BE49-F238E27FC236}">
                <a16:creationId xmlns:a16="http://schemas.microsoft.com/office/drawing/2014/main" id="{8CFF4AC5-047E-470B-BA2E-01E9F3C0FFBC}"/>
              </a:ext>
            </a:extLst>
          </p:cNvPr>
          <p:cNvSpPr>
            <a:spLocks noGrp="1"/>
          </p:cNvSpPr>
          <p:nvPr>
            <p:ph type="title"/>
          </p:nvPr>
        </p:nvSpPr>
        <p:spPr/>
        <p:txBody>
          <a:bodyPr/>
          <a:lstStyle/>
          <a:p>
            <a:r>
              <a:rPr kumimoji="1" lang="en-US" altLang="zh-CN" dirty="0"/>
              <a:t>Potential Solutions</a:t>
            </a:r>
            <a:endParaRPr kumimoji="1" lang="zh-CN" altLang="en-US" dirty="0"/>
          </a:p>
        </p:txBody>
      </p:sp>
      <p:sp>
        <p:nvSpPr>
          <p:cNvPr id="4" name="灯片编号占位符 3">
            <a:extLst>
              <a:ext uri="{FF2B5EF4-FFF2-40B4-BE49-F238E27FC236}">
                <a16:creationId xmlns:a16="http://schemas.microsoft.com/office/drawing/2014/main" id="{63BFE614-A9FD-C69A-0288-C39740B737E4}"/>
              </a:ext>
            </a:extLst>
          </p:cNvPr>
          <p:cNvSpPr>
            <a:spLocks noGrp="1"/>
          </p:cNvSpPr>
          <p:nvPr>
            <p:ph type="sldNum" sz="quarter" idx="10"/>
          </p:nvPr>
        </p:nvSpPr>
        <p:spPr/>
        <p:txBody>
          <a:bodyPr/>
          <a:lstStyle/>
          <a:p>
            <a:fld id="{2BE017B6-6466-CA44-A203-DCC007137B39}" type="slidenum">
              <a:rPr lang="en-US" smtClean="0"/>
              <a:pPr/>
              <a:t>5</a:t>
            </a:fld>
            <a:endParaRPr lang="en-US"/>
          </a:p>
        </p:txBody>
      </p:sp>
      <p:sp>
        <p:nvSpPr>
          <p:cNvPr id="6" name="文本框 5">
            <a:extLst>
              <a:ext uri="{FF2B5EF4-FFF2-40B4-BE49-F238E27FC236}">
                <a16:creationId xmlns:a16="http://schemas.microsoft.com/office/drawing/2014/main" id="{4C21B186-A827-BF73-53A3-1C34E0D0B7CC}"/>
              </a:ext>
            </a:extLst>
          </p:cNvPr>
          <p:cNvSpPr txBox="1"/>
          <p:nvPr/>
        </p:nvSpPr>
        <p:spPr>
          <a:xfrm>
            <a:off x="838200" y="2857544"/>
            <a:ext cx="5675489" cy="3046988"/>
          </a:xfrm>
          <a:prstGeom prst="rect">
            <a:avLst/>
          </a:prstGeom>
          <a:noFill/>
        </p:spPr>
        <p:txBody>
          <a:bodyPr wrap="square" lIns="91440" tIns="45720" rIns="91440" bIns="45720" anchor="t">
            <a:spAutoFit/>
          </a:bodyPr>
          <a:lstStyle/>
          <a:p>
            <a:pPr>
              <a:buFont typeface="Wingdings" pitchFamily="2" charset="2"/>
              <a:buChar char="Ø"/>
            </a:pPr>
            <a:r>
              <a:rPr kumimoji="1" lang="en-US" altLang="zh-CN" sz="2400" b="1" dirty="0">
                <a:solidFill>
                  <a:schemeClr val="accent6"/>
                </a:solidFill>
              </a:rPr>
              <a:t>Description</a:t>
            </a:r>
          </a:p>
          <a:p>
            <a:r>
              <a:rPr kumimoji="1" lang="en-US" sz="2400" dirty="0">
                <a:ea typeface="DengXian"/>
              </a:rPr>
              <a:t>Implement Machine Learning Models (e.g., LLMs, ChatGPT, Claude) to </a:t>
            </a:r>
            <a:r>
              <a:rPr kumimoji="1" lang="en-US" sz="2400" b="1" dirty="0">
                <a:ea typeface="DengXian"/>
              </a:rPr>
              <a:t>assist in generating optimal donor engagement </a:t>
            </a:r>
            <a:r>
              <a:rPr kumimoji="1" lang="en-US" sz="2400" dirty="0">
                <a:ea typeface="DengXian"/>
              </a:rPr>
              <a:t>strategies and prioritizing donor lists based on historical data patterns.</a:t>
            </a:r>
          </a:p>
          <a:p>
            <a:endParaRPr kumimoji="1" lang="en-US" altLang="zh-CN" sz="2400" dirty="0">
              <a:ea typeface="DengXian"/>
            </a:endParaRPr>
          </a:p>
          <a:p>
            <a:endParaRPr kumimoji="1" lang="en-US" altLang="zh-CN" sz="2400" dirty="0"/>
          </a:p>
        </p:txBody>
      </p:sp>
      <p:pic>
        <p:nvPicPr>
          <p:cNvPr id="7" name="图片 6" descr="形状&#10;&#10;中度可信度描述已自动生成">
            <a:extLst>
              <a:ext uri="{FF2B5EF4-FFF2-40B4-BE49-F238E27FC236}">
                <a16:creationId xmlns:a16="http://schemas.microsoft.com/office/drawing/2014/main" id="{CAFDDCAD-4994-CF41-AEE2-F212ADAC80B9}"/>
              </a:ext>
            </a:extLst>
          </p:cNvPr>
          <p:cNvPicPr>
            <a:picLocks noChangeAspect="1"/>
          </p:cNvPicPr>
          <p:nvPr/>
        </p:nvPicPr>
        <p:blipFill>
          <a:blip r:embed="rId3"/>
          <a:stretch>
            <a:fillRect/>
          </a:stretch>
        </p:blipFill>
        <p:spPr>
          <a:xfrm>
            <a:off x="7235441" y="2274037"/>
            <a:ext cx="2886324" cy="2743200"/>
          </a:xfrm>
          <a:prstGeom prst="rect">
            <a:avLst/>
          </a:prstGeom>
        </p:spPr>
      </p:pic>
    </p:spTree>
    <p:extLst>
      <p:ext uri="{BB962C8B-B14F-4D97-AF65-F5344CB8AC3E}">
        <p14:creationId xmlns:p14="http://schemas.microsoft.com/office/powerpoint/2010/main" val="7130100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8C190DD-20B1-DB1E-7433-448FF3E90327}"/>
              </a:ext>
            </a:extLst>
          </p:cNvPr>
          <p:cNvSpPr>
            <a:spLocks noGrp="1"/>
          </p:cNvSpPr>
          <p:nvPr>
            <p:ph idx="1"/>
          </p:nvPr>
        </p:nvSpPr>
        <p:spPr>
          <a:xfrm>
            <a:off x="838200" y="1531981"/>
            <a:ext cx="10515600" cy="548279"/>
          </a:xfrm>
        </p:spPr>
        <p:txBody>
          <a:bodyPr>
            <a:normAutofit/>
          </a:bodyPr>
          <a:lstStyle/>
          <a:p>
            <a:pPr marL="0" indent="0">
              <a:buNone/>
            </a:pPr>
            <a:r>
              <a:rPr kumimoji="1" lang="en-US" altLang="zh-CN" b="1" dirty="0">
                <a:solidFill>
                  <a:schemeClr val="accent6"/>
                </a:solidFill>
                <a:latin typeface="SF Pro Heavy" pitchFamily="2" charset="0"/>
                <a:ea typeface="SF Pro Heavy" pitchFamily="2" charset="0"/>
                <a:cs typeface="SF Pro Heavy" pitchFamily="2" charset="0"/>
              </a:rPr>
              <a:t>Solution 3: Donor Lifecycle Management</a:t>
            </a:r>
          </a:p>
        </p:txBody>
      </p:sp>
      <p:sp>
        <p:nvSpPr>
          <p:cNvPr id="3" name="标题 2">
            <a:extLst>
              <a:ext uri="{FF2B5EF4-FFF2-40B4-BE49-F238E27FC236}">
                <a16:creationId xmlns:a16="http://schemas.microsoft.com/office/drawing/2014/main" id="{8CFF4AC5-047E-470B-BA2E-01E9F3C0FFBC}"/>
              </a:ext>
            </a:extLst>
          </p:cNvPr>
          <p:cNvSpPr>
            <a:spLocks noGrp="1"/>
          </p:cNvSpPr>
          <p:nvPr>
            <p:ph type="title"/>
          </p:nvPr>
        </p:nvSpPr>
        <p:spPr/>
        <p:txBody>
          <a:bodyPr/>
          <a:lstStyle/>
          <a:p>
            <a:r>
              <a:rPr kumimoji="1" lang="en-US" altLang="zh-CN" dirty="0"/>
              <a:t>Potential Solutions</a:t>
            </a:r>
            <a:endParaRPr kumimoji="1" lang="zh-CN" altLang="en-US" dirty="0"/>
          </a:p>
        </p:txBody>
      </p:sp>
      <p:sp>
        <p:nvSpPr>
          <p:cNvPr id="4" name="灯片编号占位符 3">
            <a:extLst>
              <a:ext uri="{FF2B5EF4-FFF2-40B4-BE49-F238E27FC236}">
                <a16:creationId xmlns:a16="http://schemas.microsoft.com/office/drawing/2014/main" id="{63BFE614-A9FD-C69A-0288-C39740B737E4}"/>
              </a:ext>
            </a:extLst>
          </p:cNvPr>
          <p:cNvSpPr>
            <a:spLocks noGrp="1"/>
          </p:cNvSpPr>
          <p:nvPr>
            <p:ph type="sldNum" sz="quarter" idx="10"/>
          </p:nvPr>
        </p:nvSpPr>
        <p:spPr/>
        <p:txBody>
          <a:bodyPr/>
          <a:lstStyle/>
          <a:p>
            <a:fld id="{2BE017B6-6466-CA44-A203-DCC007137B39}" type="slidenum">
              <a:rPr lang="en-US" smtClean="0"/>
              <a:pPr/>
              <a:t>6</a:t>
            </a:fld>
            <a:endParaRPr lang="en-US"/>
          </a:p>
        </p:txBody>
      </p:sp>
      <p:sp>
        <p:nvSpPr>
          <p:cNvPr id="6" name="文本框 5">
            <a:extLst>
              <a:ext uri="{FF2B5EF4-FFF2-40B4-BE49-F238E27FC236}">
                <a16:creationId xmlns:a16="http://schemas.microsoft.com/office/drawing/2014/main" id="{4C21B186-A827-BF73-53A3-1C34E0D0B7CC}"/>
              </a:ext>
            </a:extLst>
          </p:cNvPr>
          <p:cNvSpPr txBox="1"/>
          <p:nvPr/>
        </p:nvSpPr>
        <p:spPr>
          <a:xfrm>
            <a:off x="958847" y="2755944"/>
            <a:ext cx="5257800" cy="2677656"/>
          </a:xfrm>
          <a:prstGeom prst="rect">
            <a:avLst/>
          </a:prstGeom>
          <a:noFill/>
        </p:spPr>
        <p:txBody>
          <a:bodyPr wrap="square">
            <a:spAutoFit/>
          </a:bodyPr>
          <a:lstStyle/>
          <a:p>
            <a:pPr>
              <a:buFont typeface="Wingdings" pitchFamily="2" charset="2"/>
              <a:buChar char="Ø"/>
            </a:pPr>
            <a:r>
              <a:rPr kumimoji="1" lang="en-US" altLang="zh-CN" sz="2400" b="1" dirty="0">
                <a:solidFill>
                  <a:schemeClr val="accent6"/>
                </a:solidFill>
              </a:rPr>
              <a:t>Description</a:t>
            </a:r>
          </a:p>
          <a:p>
            <a:pPr marL="0" indent="0">
              <a:buNone/>
            </a:pPr>
            <a:r>
              <a:rPr kumimoji="1" lang="en-US" altLang="zh-CN" sz="2400" dirty="0"/>
              <a:t>Automatically categorize donors into stages (</a:t>
            </a:r>
            <a:r>
              <a:rPr kumimoji="1" lang="en-US" altLang="zh-CN" sz="2400" b="1" dirty="0"/>
              <a:t>New, Active, At-Risk, Lapsed</a:t>
            </a:r>
            <a:r>
              <a:rPr kumimoji="1" lang="en-US" altLang="zh-CN" sz="2400" dirty="0"/>
              <a:t>) based on donation history. Provide tailored engagement suggestions for each stage.</a:t>
            </a:r>
          </a:p>
          <a:p>
            <a:pPr marL="0" indent="0">
              <a:buNone/>
            </a:pPr>
            <a:endParaRPr kumimoji="1" lang="en-US" altLang="zh-CN" sz="2400" dirty="0"/>
          </a:p>
        </p:txBody>
      </p:sp>
      <p:pic>
        <p:nvPicPr>
          <p:cNvPr id="9" name="图片 8">
            <a:extLst>
              <a:ext uri="{FF2B5EF4-FFF2-40B4-BE49-F238E27FC236}">
                <a16:creationId xmlns:a16="http://schemas.microsoft.com/office/drawing/2014/main" id="{75A9C7EE-289C-84B6-FAE1-5E4FC79A96E8}"/>
              </a:ext>
            </a:extLst>
          </p:cNvPr>
          <p:cNvPicPr>
            <a:picLocks noChangeAspect="1"/>
          </p:cNvPicPr>
          <p:nvPr/>
        </p:nvPicPr>
        <p:blipFill>
          <a:blip r:embed="rId3"/>
          <a:stretch>
            <a:fillRect/>
          </a:stretch>
        </p:blipFill>
        <p:spPr>
          <a:xfrm>
            <a:off x="6800846" y="2343140"/>
            <a:ext cx="4432307" cy="2982879"/>
          </a:xfrm>
          <a:prstGeom prst="rect">
            <a:avLst/>
          </a:prstGeom>
        </p:spPr>
      </p:pic>
    </p:spTree>
    <p:extLst>
      <p:ext uri="{BB962C8B-B14F-4D97-AF65-F5344CB8AC3E}">
        <p14:creationId xmlns:p14="http://schemas.microsoft.com/office/powerpoint/2010/main" val="16359644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7FFD9683-3111-7ACF-E0FC-509C0BEBA858}"/>
              </a:ext>
            </a:extLst>
          </p:cNvPr>
          <p:cNvSpPr>
            <a:spLocks noGrp="1"/>
          </p:cNvSpPr>
          <p:nvPr>
            <p:ph type="title"/>
          </p:nvPr>
        </p:nvSpPr>
        <p:spPr/>
        <p:txBody>
          <a:bodyPr/>
          <a:lstStyle/>
          <a:p>
            <a:r>
              <a:rPr kumimoji="1" lang="en-US" altLang="zh-CN" dirty="0"/>
              <a:t>Refined Solution</a:t>
            </a:r>
            <a:endParaRPr kumimoji="1" lang="zh-CN" altLang="en-US" dirty="0"/>
          </a:p>
        </p:txBody>
      </p:sp>
      <p:sp>
        <p:nvSpPr>
          <p:cNvPr id="4" name="灯片编号占位符 3">
            <a:extLst>
              <a:ext uri="{FF2B5EF4-FFF2-40B4-BE49-F238E27FC236}">
                <a16:creationId xmlns:a16="http://schemas.microsoft.com/office/drawing/2014/main" id="{519CB897-0263-174F-5F3F-3FC4EF12A702}"/>
              </a:ext>
            </a:extLst>
          </p:cNvPr>
          <p:cNvSpPr>
            <a:spLocks noGrp="1"/>
          </p:cNvSpPr>
          <p:nvPr>
            <p:ph type="sldNum" sz="quarter" idx="10"/>
          </p:nvPr>
        </p:nvSpPr>
        <p:spPr/>
        <p:txBody>
          <a:bodyPr/>
          <a:lstStyle/>
          <a:p>
            <a:fld id="{2BE017B6-6466-CA44-A203-DCC007137B39}" type="slidenum">
              <a:rPr lang="en-US" smtClean="0"/>
              <a:pPr/>
              <a:t>7</a:t>
            </a:fld>
            <a:endParaRPr lang="en-US" dirty="0"/>
          </a:p>
        </p:txBody>
      </p:sp>
      <p:sp>
        <p:nvSpPr>
          <p:cNvPr id="8" name="内容占位符 1">
            <a:extLst>
              <a:ext uri="{FF2B5EF4-FFF2-40B4-BE49-F238E27FC236}">
                <a16:creationId xmlns:a16="http://schemas.microsoft.com/office/drawing/2014/main" id="{AA6557DD-FEF1-1D4B-22DC-41E5CABC693E}"/>
              </a:ext>
            </a:extLst>
          </p:cNvPr>
          <p:cNvSpPr>
            <a:spLocks noGrp="1"/>
          </p:cNvSpPr>
          <p:nvPr>
            <p:ph idx="1"/>
          </p:nvPr>
        </p:nvSpPr>
        <p:spPr>
          <a:xfrm>
            <a:off x="838200" y="1531981"/>
            <a:ext cx="10515600" cy="548279"/>
          </a:xfrm>
        </p:spPr>
        <p:txBody>
          <a:bodyPr vert="horz" lIns="91440" tIns="45720" rIns="91440" bIns="45720" rtlCol="0" anchor="t">
            <a:normAutofit/>
          </a:bodyPr>
          <a:lstStyle/>
          <a:p>
            <a:pPr marL="0" indent="0">
              <a:buNone/>
            </a:pPr>
            <a:r>
              <a:rPr kumimoji="1" lang="en-US" b="1" dirty="0">
                <a:solidFill>
                  <a:schemeClr val="accent6"/>
                </a:solidFill>
                <a:latin typeface="SF Pro Heavy"/>
                <a:cs typeface="Calibri"/>
              </a:rPr>
              <a:t>Donor Lifecycle Management.</a:t>
            </a:r>
            <a:endParaRPr kumimoji="1" lang="en-US" altLang="zh-CN" b="1" dirty="0">
              <a:solidFill>
                <a:schemeClr val="accent6"/>
              </a:solidFill>
              <a:latin typeface="SF Pro Heavy"/>
              <a:cs typeface="Calibri"/>
            </a:endParaRPr>
          </a:p>
        </p:txBody>
      </p:sp>
      <p:sp>
        <p:nvSpPr>
          <p:cNvPr id="12" name="文本框 5">
            <a:extLst>
              <a:ext uri="{FF2B5EF4-FFF2-40B4-BE49-F238E27FC236}">
                <a16:creationId xmlns:a16="http://schemas.microsoft.com/office/drawing/2014/main" id="{CFFD8AFF-BDE4-55C8-A478-134B5346C15E}"/>
              </a:ext>
            </a:extLst>
          </p:cNvPr>
          <p:cNvSpPr txBox="1"/>
          <p:nvPr/>
        </p:nvSpPr>
        <p:spPr>
          <a:xfrm>
            <a:off x="838200" y="2325480"/>
            <a:ext cx="9945214" cy="3785652"/>
          </a:xfrm>
          <a:prstGeom prst="rect">
            <a:avLst/>
          </a:prstGeom>
          <a:noFill/>
        </p:spPr>
        <p:txBody>
          <a:bodyPr wrap="square" lIns="91440" tIns="45720" rIns="91440" bIns="45720" anchor="t">
            <a:spAutoFit/>
          </a:bodyPr>
          <a:lstStyle/>
          <a:p>
            <a:pPr>
              <a:buFont typeface="Wingdings" pitchFamily="2" charset="2"/>
              <a:buChar char="Ø"/>
            </a:pPr>
            <a:r>
              <a:rPr kumimoji="1" lang="en-US" sz="2400" b="1" dirty="0">
                <a:solidFill>
                  <a:schemeClr val="accent6"/>
                </a:solidFill>
                <a:ea typeface="DengXian"/>
              </a:rPr>
              <a:t>Why This Was Selected:</a:t>
            </a:r>
            <a:endParaRPr kumimoji="1" lang="en-US" altLang="zh-CN" sz="2400" b="1" dirty="0">
              <a:solidFill>
                <a:schemeClr val="accent6"/>
              </a:solidFill>
              <a:ea typeface="DengXian"/>
            </a:endParaRPr>
          </a:p>
          <a:p>
            <a:pPr marL="742950" lvl="1" indent="-285750">
              <a:buFont typeface="Arial" panose="020B0604020202020204" pitchFamily="34" charset="0"/>
              <a:buChar char="•"/>
            </a:pPr>
            <a:r>
              <a:rPr kumimoji="1" lang="en-US" altLang="zh-CN" sz="2400" b="1" dirty="0"/>
              <a:t>Targeted</a:t>
            </a:r>
            <a:r>
              <a:rPr kumimoji="1" lang="zh-CN" altLang="en-US" sz="2400" b="1" dirty="0"/>
              <a:t> </a:t>
            </a:r>
            <a:r>
              <a:rPr kumimoji="1" lang="en-US" altLang="zh-CN" sz="2400" b="1" dirty="0"/>
              <a:t>Engagement</a:t>
            </a:r>
            <a:r>
              <a:rPr kumimoji="1" lang="en-US" altLang="zh-CN" sz="2400" dirty="0"/>
              <a:t>: better donor management by enabling strategic engagement</a:t>
            </a:r>
          </a:p>
          <a:p>
            <a:pPr marL="742950" lvl="1" indent="-285750">
              <a:buFont typeface="Arial" panose="020B0604020202020204" pitchFamily="34" charset="0"/>
              <a:buChar char="•"/>
            </a:pPr>
            <a:r>
              <a:rPr kumimoji="1" lang="en-US" altLang="zh-CN" sz="2400" b="1" dirty="0"/>
              <a:t>Data-Driven Efficiency</a:t>
            </a:r>
            <a:r>
              <a:rPr kumimoji="1" lang="en-US" altLang="zh-CN" sz="2400" dirty="0"/>
              <a:t>: Reduces manual work and focus on </a:t>
            </a:r>
            <a:r>
              <a:rPr kumimoji="1" lang="en-US" altLang="zh-CN" sz="2400" b="1" dirty="0"/>
              <a:t>high-value/ROI donors </a:t>
            </a:r>
            <a:r>
              <a:rPr kumimoji="1" lang="en-US" altLang="zh-CN" sz="2400" dirty="0"/>
              <a:t>by automating categorization process.</a:t>
            </a:r>
          </a:p>
          <a:p>
            <a:pPr lvl="1"/>
            <a:endParaRPr kumimoji="1" lang="en-US" sz="2400" dirty="0"/>
          </a:p>
          <a:p>
            <a:pPr lvl="1"/>
            <a:endParaRPr lang="en-US" sz="2400" dirty="0"/>
          </a:p>
          <a:p>
            <a:pPr>
              <a:buFont typeface="Wingdings" pitchFamily="2" charset="2"/>
              <a:buChar char="Ø"/>
            </a:pPr>
            <a:r>
              <a:rPr kumimoji="1" lang="en-US" sz="2400" b="1" dirty="0">
                <a:solidFill>
                  <a:schemeClr val="accent6"/>
                </a:solidFill>
                <a:ea typeface="DengXian"/>
              </a:rPr>
              <a:t>Expected</a:t>
            </a:r>
            <a:r>
              <a:rPr kumimoji="1" lang="en-US" sz="2400" b="1" dirty="0">
                <a:solidFill>
                  <a:schemeClr val="accent6"/>
                </a:solidFill>
                <a:ea typeface="+mn-lt"/>
                <a:cs typeface="+mn-lt"/>
              </a:rPr>
              <a:t> Outcomes</a:t>
            </a:r>
            <a:r>
              <a:rPr kumimoji="1" lang="en-US" sz="2400" dirty="0">
                <a:solidFill>
                  <a:schemeClr val="accent6"/>
                </a:solidFill>
                <a:ea typeface="+mn-lt"/>
                <a:cs typeface="+mn-lt"/>
              </a:rPr>
              <a:t>:</a:t>
            </a:r>
            <a:endParaRPr lang="en-US" sz="2400" dirty="0">
              <a:ea typeface="+mn-lt"/>
              <a:cs typeface="+mn-lt"/>
            </a:endParaRPr>
          </a:p>
          <a:p>
            <a:pPr marL="742950" lvl="1" indent="-285750">
              <a:buFont typeface="Arial" panose="020B0604020202020204" pitchFamily="34" charset="0"/>
              <a:buChar char="•"/>
            </a:pPr>
            <a:r>
              <a:rPr lang="en-US" sz="2400" dirty="0">
                <a:ea typeface="+mn-lt"/>
                <a:cs typeface="+mn-lt"/>
              </a:rPr>
              <a:t>Enhanced ability to </a:t>
            </a:r>
            <a:r>
              <a:rPr lang="en-US" sz="2400" b="1" dirty="0">
                <a:ea typeface="+mn-lt"/>
                <a:cs typeface="+mn-lt"/>
              </a:rPr>
              <a:t>track and categorize donors</a:t>
            </a:r>
            <a:r>
              <a:rPr lang="en-US" sz="2400" dirty="0">
                <a:ea typeface="+mn-lt"/>
                <a:cs typeface="+mn-lt"/>
              </a:rPr>
              <a:t>, leading to better relationship management.</a:t>
            </a:r>
            <a:endParaRPr lang="en-US" sz="2400" dirty="0">
              <a:cs typeface="Calibri" panose="020F0502020204030204"/>
            </a:endParaRPr>
          </a:p>
        </p:txBody>
      </p:sp>
    </p:spTree>
    <p:extLst>
      <p:ext uri="{BB962C8B-B14F-4D97-AF65-F5344CB8AC3E}">
        <p14:creationId xmlns:p14="http://schemas.microsoft.com/office/powerpoint/2010/main" val="26530020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673CEA72-3D4F-D11E-06EC-7F9D6EC2F3E5}"/>
              </a:ext>
            </a:extLst>
          </p:cNvPr>
          <p:cNvSpPr>
            <a:spLocks noGrp="1"/>
          </p:cNvSpPr>
          <p:nvPr>
            <p:ph type="title"/>
          </p:nvPr>
        </p:nvSpPr>
        <p:spPr/>
        <p:txBody>
          <a:bodyPr/>
          <a:lstStyle/>
          <a:p>
            <a:r>
              <a:rPr kumimoji="1" lang="en-US" altLang="zh-CN"/>
              <a:t>Objectives</a:t>
            </a:r>
            <a:endParaRPr kumimoji="1" lang="zh-CN" altLang="en-US" dirty="0"/>
          </a:p>
        </p:txBody>
      </p:sp>
      <p:sp>
        <p:nvSpPr>
          <p:cNvPr id="4" name="灯片编号占位符 3">
            <a:extLst>
              <a:ext uri="{FF2B5EF4-FFF2-40B4-BE49-F238E27FC236}">
                <a16:creationId xmlns:a16="http://schemas.microsoft.com/office/drawing/2014/main" id="{2661AB8A-E38D-8C7F-4251-1466FE01427B}"/>
              </a:ext>
            </a:extLst>
          </p:cNvPr>
          <p:cNvSpPr>
            <a:spLocks noGrp="1"/>
          </p:cNvSpPr>
          <p:nvPr>
            <p:ph type="sldNum" sz="quarter" idx="10"/>
          </p:nvPr>
        </p:nvSpPr>
        <p:spPr/>
        <p:txBody>
          <a:bodyPr/>
          <a:lstStyle/>
          <a:p>
            <a:fld id="{2BE017B6-6466-CA44-A203-DCC007137B39}" type="slidenum">
              <a:rPr lang="en-US" smtClean="0"/>
              <a:pPr/>
              <a:t>8</a:t>
            </a:fld>
            <a:endParaRPr lang="en-US"/>
          </a:p>
        </p:txBody>
      </p:sp>
      <p:sp>
        <p:nvSpPr>
          <p:cNvPr id="6" name="文本框 5">
            <a:extLst>
              <a:ext uri="{FF2B5EF4-FFF2-40B4-BE49-F238E27FC236}">
                <a16:creationId xmlns:a16="http://schemas.microsoft.com/office/drawing/2014/main" id="{DAADA0AD-DA1F-A948-6DC1-499C0C802803}"/>
              </a:ext>
            </a:extLst>
          </p:cNvPr>
          <p:cNvSpPr txBox="1"/>
          <p:nvPr/>
        </p:nvSpPr>
        <p:spPr>
          <a:xfrm>
            <a:off x="838200" y="2459504"/>
            <a:ext cx="4821455" cy="1938992"/>
          </a:xfrm>
          <a:prstGeom prst="rect">
            <a:avLst/>
          </a:prstGeom>
          <a:noFill/>
        </p:spPr>
        <p:txBody>
          <a:bodyPr wrap="square" lIns="91440" tIns="45720" rIns="91440" bIns="45720" anchor="t">
            <a:spAutoFit/>
          </a:bodyPr>
          <a:lstStyle/>
          <a:p>
            <a:pPr>
              <a:buFont typeface="Wingdings" pitchFamily="2" charset="2"/>
              <a:buChar char="Ø"/>
            </a:pPr>
            <a:r>
              <a:rPr kumimoji="1" lang="en-US" sz="2400" b="1" dirty="0">
                <a:solidFill>
                  <a:schemeClr val="accent6"/>
                </a:solidFill>
                <a:ea typeface="DengXian"/>
              </a:rPr>
              <a:t>Automate Donor Categorization</a:t>
            </a:r>
            <a:endParaRPr kumimoji="1" lang="en-US" sz="2400" b="1" dirty="0">
              <a:solidFill>
                <a:schemeClr val="accent6"/>
              </a:solidFill>
              <a:ea typeface="DengXian"/>
              <a:cs typeface="+mn-lt"/>
            </a:endParaRPr>
          </a:p>
          <a:p>
            <a:endParaRPr lang="en-US" sz="2400" dirty="0">
              <a:cs typeface="Calibri"/>
            </a:endParaRPr>
          </a:p>
          <a:p>
            <a:pPr marL="285750" indent="-285750">
              <a:buFont typeface="Wingdings,Sans-Serif"/>
              <a:buChar char="Ø"/>
            </a:pPr>
            <a:r>
              <a:rPr lang="en-US" sz="2400" b="1" dirty="0">
                <a:solidFill>
                  <a:schemeClr val="accent6"/>
                </a:solidFill>
                <a:ea typeface="DengXian"/>
                <a:cs typeface="Calibri"/>
              </a:rPr>
              <a:t>Enhance Engagement</a:t>
            </a:r>
          </a:p>
          <a:p>
            <a:pPr marL="285750" indent="-285750">
              <a:buFont typeface="Wingdings,Sans-Serif"/>
              <a:buChar char="Ø"/>
            </a:pPr>
            <a:endParaRPr lang="en-US" sz="2400" dirty="0"/>
          </a:p>
          <a:p>
            <a:pPr marL="285750" indent="-285750">
              <a:buFont typeface="Wingdings,Sans-Serif"/>
              <a:buChar char="Ø"/>
            </a:pPr>
            <a:r>
              <a:rPr lang="en-US" sz="2400" b="1" dirty="0">
                <a:solidFill>
                  <a:schemeClr val="accent6"/>
                </a:solidFill>
                <a:cs typeface="Calibri"/>
              </a:rPr>
              <a:t>Improve Efficiency</a:t>
            </a:r>
          </a:p>
        </p:txBody>
      </p:sp>
      <p:pic>
        <p:nvPicPr>
          <p:cNvPr id="12" name="图片 11" descr="图片包含 白板&#10;&#10;描述已自动生成">
            <a:extLst>
              <a:ext uri="{FF2B5EF4-FFF2-40B4-BE49-F238E27FC236}">
                <a16:creationId xmlns:a16="http://schemas.microsoft.com/office/drawing/2014/main" id="{DE25D2CE-D5A1-5FF8-F662-9E1DE46F54E1}"/>
              </a:ext>
            </a:extLst>
          </p:cNvPr>
          <p:cNvPicPr>
            <a:picLocks noChangeAspect="1"/>
          </p:cNvPicPr>
          <p:nvPr/>
        </p:nvPicPr>
        <p:blipFill>
          <a:blip r:embed="rId3"/>
          <a:stretch>
            <a:fillRect/>
          </a:stretch>
        </p:blipFill>
        <p:spPr>
          <a:xfrm>
            <a:off x="7231045" y="1745685"/>
            <a:ext cx="3941885" cy="3429000"/>
          </a:xfrm>
          <a:prstGeom prst="rect">
            <a:avLst/>
          </a:prstGeom>
        </p:spPr>
      </p:pic>
    </p:spTree>
    <p:extLst>
      <p:ext uri="{BB962C8B-B14F-4D97-AF65-F5344CB8AC3E}">
        <p14:creationId xmlns:p14="http://schemas.microsoft.com/office/powerpoint/2010/main" val="24385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C2D33302-DA62-7B0D-7AFB-C9BA63E9DEC3}"/>
              </a:ext>
            </a:extLst>
          </p:cNvPr>
          <p:cNvSpPr>
            <a:spLocks noGrp="1"/>
          </p:cNvSpPr>
          <p:nvPr>
            <p:ph type="title"/>
          </p:nvPr>
        </p:nvSpPr>
        <p:spPr/>
        <p:txBody>
          <a:bodyPr/>
          <a:lstStyle/>
          <a:p>
            <a:r>
              <a:rPr kumimoji="1" lang="en-US" altLang="zh-CN" dirty="0"/>
              <a:t>Wireframe</a:t>
            </a:r>
            <a:endParaRPr kumimoji="1" lang="zh-CN" altLang="en-US" dirty="0"/>
          </a:p>
        </p:txBody>
      </p:sp>
      <p:sp>
        <p:nvSpPr>
          <p:cNvPr id="4" name="灯片编号占位符 3">
            <a:extLst>
              <a:ext uri="{FF2B5EF4-FFF2-40B4-BE49-F238E27FC236}">
                <a16:creationId xmlns:a16="http://schemas.microsoft.com/office/drawing/2014/main" id="{2E95E180-5CEE-C704-A21F-D02DF0836F7D}"/>
              </a:ext>
            </a:extLst>
          </p:cNvPr>
          <p:cNvSpPr>
            <a:spLocks noGrp="1"/>
          </p:cNvSpPr>
          <p:nvPr>
            <p:ph type="sldNum" sz="quarter" idx="10"/>
          </p:nvPr>
        </p:nvSpPr>
        <p:spPr/>
        <p:txBody>
          <a:bodyPr/>
          <a:lstStyle/>
          <a:p>
            <a:fld id="{2BE017B6-6466-CA44-A203-DCC007137B39}" type="slidenum">
              <a:rPr lang="en-US" smtClean="0"/>
              <a:pPr/>
              <a:t>9</a:t>
            </a:fld>
            <a:endParaRPr lang="en-US"/>
          </a:p>
        </p:txBody>
      </p:sp>
      <p:pic>
        <p:nvPicPr>
          <p:cNvPr id="7" name="图片 6">
            <a:extLst>
              <a:ext uri="{FF2B5EF4-FFF2-40B4-BE49-F238E27FC236}">
                <a16:creationId xmlns:a16="http://schemas.microsoft.com/office/drawing/2014/main" id="{6E1CC24D-67EA-3FA0-3FBC-758156E01882}"/>
              </a:ext>
            </a:extLst>
          </p:cNvPr>
          <p:cNvPicPr>
            <a:picLocks noChangeAspect="1"/>
          </p:cNvPicPr>
          <p:nvPr/>
        </p:nvPicPr>
        <p:blipFill>
          <a:blip r:embed="rId3"/>
          <a:stretch>
            <a:fillRect/>
          </a:stretch>
        </p:blipFill>
        <p:spPr>
          <a:xfrm>
            <a:off x="838200" y="2133502"/>
            <a:ext cx="4927600" cy="4422079"/>
          </a:xfrm>
          <a:prstGeom prst="rect">
            <a:avLst/>
          </a:prstGeom>
        </p:spPr>
      </p:pic>
      <p:pic>
        <p:nvPicPr>
          <p:cNvPr id="8" name="图片 7">
            <a:extLst>
              <a:ext uri="{FF2B5EF4-FFF2-40B4-BE49-F238E27FC236}">
                <a16:creationId xmlns:a16="http://schemas.microsoft.com/office/drawing/2014/main" id="{FF766809-39A8-3F0F-2B07-26A7AA3656FD}"/>
              </a:ext>
            </a:extLst>
          </p:cNvPr>
          <p:cNvPicPr>
            <a:picLocks noChangeAspect="1"/>
          </p:cNvPicPr>
          <p:nvPr/>
        </p:nvPicPr>
        <p:blipFill>
          <a:blip r:embed="rId4"/>
          <a:stretch>
            <a:fillRect/>
          </a:stretch>
        </p:blipFill>
        <p:spPr>
          <a:xfrm>
            <a:off x="6096000" y="2133502"/>
            <a:ext cx="5664200" cy="3122848"/>
          </a:xfrm>
          <a:prstGeom prst="rect">
            <a:avLst/>
          </a:prstGeom>
        </p:spPr>
      </p:pic>
      <p:sp>
        <p:nvSpPr>
          <p:cNvPr id="14" name="内容占位符 1">
            <a:extLst>
              <a:ext uri="{FF2B5EF4-FFF2-40B4-BE49-F238E27FC236}">
                <a16:creationId xmlns:a16="http://schemas.microsoft.com/office/drawing/2014/main" id="{48D5A6F5-01AF-5A71-4341-BE854B83821F}"/>
              </a:ext>
            </a:extLst>
          </p:cNvPr>
          <p:cNvSpPr txBox="1">
            <a:spLocks/>
          </p:cNvSpPr>
          <p:nvPr/>
        </p:nvSpPr>
        <p:spPr>
          <a:xfrm>
            <a:off x="838200" y="1531981"/>
            <a:ext cx="10515600" cy="548279"/>
          </a:xfrm>
          <a:prstGeom prst="rect">
            <a:avLst/>
          </a:prstGeom>
        </p:spPr>
        <p:txBody>
          <a:bodyPr vert="horz" lIns="91440" tIns="45720" rIns="91440" bIns="45720" rtlCol="0">
            <a:normAutofit/>
          </a:bodyPr>
          <a:lstStyle>
            <a:lvl1pPr marL="228594" indent="-228594" algn="l" defTabSz="914377" rtl="0" eaLnBrk="1" latinLnBrk="0" hangingPunct="1">
              <a:lnSpc>
                <a:spcPct val="90000"/>
              </a:lnSpc>
              <a:spcBef>
                <a:spcPts val="1000"/>
              </a:spcBef>
              <a:buFont typeface="Arial"/>
              <a:buChar char="•"/>
              <a:defRPr sz="2800" b="0" i="0" kern="1200">
                <a:solidFill>
                  <a:schemeClr val="tx1"/>
                </a:solidFill>
                <a:latin typeface="Calibri" panose="020F0502020204030204" pitchFamily="34" charset="0"/>
                <a:ea typeface="Calibri" panose="020F0502020204030204" pitchFamily="34" charset="0"/>
                <a:cs typeface="Calibri" panose="020F0502020204030204" pitchFamily="34" charset="0"/>
              </a:defRPr>
            </a:lvl1pPr>
            <a:lvl2pPr marL="685783" indent="-228594" algn="l" defTabSz="914377" rtl="0" eaLnBrk="1" latinLnBrk="0" hangingPunct="1">
              <a:lnSpc>
                <a:spcPct val="90000"/>
              </a:lnSpc>
              <a:spcBef>
                <a:spcPts val="500"/>
              </a:spcBef>
              <a:buFont typeface="Arial"/>
              <a:buChar char="•"/>
              <a:defRPr sz="2400" b="0" i="0" kern="1200">
                <a:solidFill>
                  <a:schemeClr val="tx1"/>
                </a:solidFill>
                <a:latin typeface="Calibri" panose="020F0502020204030204" pitchFamily="34" charset="0"/>
                <a:ea typeface="Calibri" panose="020F0502020204030204" pitchFamily="34" charset="0"/>
                <a:cs typeface="Calibri" panose="020F0502020204030204" pitchFamily="34" charset="0"/>
              </a:defRPr>
            </a:lvl2pPr>
            <a:lvl3pPr marL="1142971" indent="-228594" algn="l" defTabSz="914377" rtl="0" eaLnBrk="1" latinLnBrk="0" hangingPunct="1">
              <a:lnSpc>
                <a:spcPct val="90000"/>
              </a:lnSpc>
              <a:spcBef>
                <a:spcPts val="500"/>
              </a:spcBef>
              <a:buFont typeface="Arial"/>
              <a:buChar char="•"/>
              <a:defRPr sz="2000" b="0" i="0" kern="1200">
                <a:solidFill>
                  <a:schemeClr val="tx1"/>
                </a:solidFill>
                <a:latin typeface="Calibri" panose="020F0502020204030204" pitchFamily="34" charset="0"/>
                <a:ea typeface="Calibri" panose="020F0502020204030204" pitchFamily="34" charset="0"/>
                <a:cs typeface="Calibri" panose="020F0502020204030204" pitchFamily="34" charset="0"/>
              </a:defRPr>
            </a:lvl3pPr>
            <a:lvl4pPr marL="1600160" indent="-228594" algn="l" defTabSz="914377" rtl="0" eaLnBrk="1" latinLnBrk="0" hangingPunct="1">
              <a:lnSpc>
                <a:spcPct val="90000"/>
              </a:lnSpc>
              <a:spcBef>
                <a:spcPts val="500"/>
              </a:spcBef>
              <a:buFont typeface="Arial"/>
              <a:buChar char="•"/>
              <a:defRPr sz="1800" b="0" i="0" kern="1200">
                <a:solidFill>
                  <a:schemeClr val="tx1"/>
                </a:solidFill>
                <a:latin typeface="Calibri" panose="020F0502020204030204" pitchFamily="34" charset="0"/>
                <a:ea typeface="Calibri" panose="020F0502020204030204" pitchFamily="34" charset="0"/>
                <a:cs typeface="Calibri" panose="020F0502020204030204" pitchFamily="34" charset="0"/>
              </a:defRPr>
            </a:lvl4pPr>
            <a:lvl5pPr marL="2057349" indent="-228594" algn="l" defTabSz="914377" rtl="0" eaLnBrk="1" latinLnBrk="0" hangingPunct="1">
              <a:lnSpc>
                <a:spcPct val="90000"/>
              </a:lnSpc>
              <a:spcBef>
                <a:spcPts val="500"/>
              </a:spcBef>
              <a:buFont typeface="Arial"/>
              <a:buChar char="•"/>
              <a:defRPr sz="1800" b="0" i="0" kern="1200">
                <a:solidFill>
                  <a:schemeClr val="tx1"/>
                </a:solidFill>
                <a:latin typeface="Calibri" panose="020F0502020204030204" pitchFamily="34" charset="0"/>
                <a:ea typeface="Calibri" panose="020F0502020204030204" pitchFamily="34" charset="0"/>
                <a:cs typeface="Calibri" panose="020F0502020204030204" pitchFamily="34"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kumimoji="1" lang="en-US" altLang="zh-CN" b="1" dirty="0">
                <a:solidFill>
                  <a:schemeClr val="accent6"/>
                </a:solidFill>
                <a:latin typeface="SF Pro Heavy" pitchFamily="2" charset="0"/>
                <a:ea typeface="SF Pro Heavy" pitchFamily="2" charset="0"/>
                <a:cs typeface="SF Pro Heavy" pitchFamily="2" charset="0"/>
              </a:rPr>
              <a:t>Donor Lifecycle Management</a:t>
            </a:r>
          </a:p>
        </p:txBody>
      </p:sp>
    </p:spTree>
    <p:extLst>
      <p:ext uri="{BB962C8B-B14F-4D97-AF65-F5344CB8AC3E}">
        <p14:creationId xmlns:p14="http://schemas.microsoft.com/office/powerpoint/2010/main" val="28808136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2">
            <a:extLst>
              <a:ext uri="{FF2B5EF4-FFF2-40B4-BE49-F238E27FC236}">
                <a16:creationId xmlns:a16="http://schemas.microsoft.com/office/drawing/2014/main" id="{7665C99E-7677-69F9-B9D0-F222BA63FC31}"/>
              </a:ext>
            </a:extLst>
          </p:cNvPr>
          <p:cNvSpPr>
            <a:spLocks noGrp="1"/>
          </p:cNvSpPr>
          <p:nvPr>
            <p:ph type="title"/>
          </p:nvPr>
        </p:nvSpPr>
        <p:spPr>
          <a:xfrm>
            <a:off x="838200" y="302419"/>
            <a:ext cx="10515600" cy="1325563"/>
          </a:xfrm>
        </p:spPr>
        <p:txBody>
          <a:bodyPr/>
          <a:lstStyle/>
          <a:p>
            <a:r>
              <a:rPr kumimoji="1" lang="en-US" altLang="zh-CN" dirty="0"/>
              <a:t>Wireframe</a:t>
            </a:r>
            <a:endParaRPr kumimoji="1" lang="zh-CN" altLang="en-US" dirty="0"/>
          </a:p>
        </p:txBody>
      </p:sp>
      <p:sp>
        <p:nvSpPr>
          <p:cNvPr id="6" name="灯片编号占位符 3">
            <a:extLst>
              <a:ext uri="{FF2B5EF4-FFF2-40B4-BE49-F238E27FC236}">
                <a16:creationId xmlns:a16="http://schemas.microsoft.com/office/drawing/2014/main" id="{58D9F6C9-EF7A-7141-26DF-6B705FD88243}"/>
              </a:ext>
            </a:extLst>
          </p:cNvPr>
          <p:cNvSpPr>
            <a:spLocks noGrp="1"/>
          </p:cNvSpPr>
          <p:nvPr>
            <p:ph type="sldNum" sz="quarter" idx="10"/>
          </p:nvPr>
        </p:nvSpPr>
        <p:spPr>
          <a:xfrm>
            <a:off x="9017000" y="6356352"/>
            <a:ext cx="2743200" cy="365125"/>
          </a:xfrm>
        </p:spPr>
        <p:txBody>
          <a:bodyPr/>
          <a:lstStyle/>
          <a:p>
            <a:fld id="{2BE017B6-6466-CA44-A203-DCC007137B39}" type="slidenum">
              <a:rPr lang="en-US" smtClean="0"/>
              <a:pPr/>
              <a:t>10</a:t>
            </a:fld>
            <a:endParaRPr lang="en-US"/>
          </a:p>
        </p:txBody>
      </p:sp>
      <p:pic>
        <p:nvPicPr>
          <p:cNvPr id="11" name="图片 10">
            <a:extLst>
              <a:ext uri="{FF2B5EF4-FFF2-40B4-BE49-F238E27FC236}">
                <a16:creationId xmlns:a16="http://schemas.microsoft.com/office/drawing/2014/main" id="{F6C5ECE1-3CEB-3D10-9C13-D5AAE6B22ED9}"/>
              </a:ext>
            </a:extLst>
          </p:cNvPr>
          <p:cNvPicPr>
            <a:picLocks noChangeAspect="1"/>
          </p:cNvPicPr>
          <p:nvPr/>
        </p:nvPicPr>
        <p:blipFill>
          <a:blip r:embed="rId2"/>
          <a:stretch>
            <a:fillRect/>
          </a:stretch>
        </p:blipFill>
        <p:spPr>
          <a:xfrm>
            <a:off x="838200" y="2080260"/>
            <a:ext cx="4781204" cy="2225118"/>
          </a:xfrm>
          <a:prstGeom prst="rect">
            <a:avLst/>
          </a:prstGeom>
        </p:spPr>
      </p:pic>
      <p:pic>
        <p:nvPicPr>
          <p:cNvPr id="13" name="图片 12">
            <a:extLst>
              <a:ext uri="{FF2B5EF4-FFF2-40B4-BE49-F238E27FC236}">
                <a16:creationId xmlns:a16="http://schemas.microsoft.com/office/drawing/2014/main" id="{C68D843D-F74E-56A9-3542-4D83ADAE926F}"/>
              </a:ext>
            </a:extLst>
          </p:cNvPr>
          <p:cNvPicPr>
            <a:picLocks noChangeAspect="1"/>
          </p:cNvPicPr>
          <p:nvPr/>
        </p:nvPicPr>
        <p:blipFill>
          <a:blip r:embed="rId3"/>
          <a:stretch>
            <a:fillRect/>
          </a:stretch>
        </p:blipFill>
        <p:spPr>
          <a:xfrm>
            <a:off x="6096000" y="2080260"/>
            <a:ext cx="4436225" cy="4126394"/>
          </a:xfrm>
          <a:prstGeom prst="rect">
            <a:avLst/>
          </a:prstGeom>
        </p:spPr>
      </p:pic>
      <p:sp>
        <p:nvSpPr>
          <p:cNvPr id="19" name="内容占位符 1">
            <a:extLst>
              <a:ext uri="{FF2B5EF4-FFF2-40B4-BE49-F238E27FC236}">
                <a16:creationId xmlns:a16="http://schemas.microsoft.com/office/drawing/2014/main" id="{44FBA174-9A75-ED48-A0DA-1B3823E4D2FF}"/>
              </a:ext>
            </a:extLst>
          </p:cNvPr>
          <p:cNvSpPr>
            <a:spLocks noGrp="1"/>
          </p:cNvSpPr>
          <p:nvPr>
            <p:ph idx="1"/>
          </p:nvPr>
        </p:nvSpPr>
        <p:spPr>
          <a:xfrm>
            <a:off x="838200" y="1531981"/>
            <a:ext cx="10515600" cy="548279"/>
          </a:xfrm>
        </p:spPr>
        <p:txBody>
          <a:bodyPr>
            <a:normAutofit/>
          </a:bodyPr>
          <a:lstStyle/>
          <a:p>
            <a:pPr marL="0" indent="0">
              <a:buNone/>
            </a:pPr>
            <a:r>
              <a:rPr kumimoji="1" lang="en-US" altLang="zh-CN" b="1" dirty="0">
                <a:solidFill>
                  <a:schemeClr val="accent6"/>
                </a:solidFill>
                <a:latin typeface="SF Pro Heavy" pitchFamily="2" charset="0"/>
                <a:ea typeface="SF Pro Heavy" pitchFamily="2" charset="0"/>
                <a:cs typeface="SF Pro Heavy" pitchFamily="2" charset="0"/>
              </a:rPr>
              <a:t>Donor Lifecycle Management</a:t>
            </a:r>
          </a:p>
        </p:txBody>
      </p:sp>
    </p:spTree>
    <p:extLst>
      <p:ext uri="{BB962C8B-B14F-4D97-AF65-F5344CB8AC3E}">
        <p14:creationId xmlns:p14="http://schemas.microsoft.com/office/powerpoint/2010/main" val="16845475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Northeastern Brand Theme">
  <a:themeElements>
    <a:clrScheme name="Brand">
      <a:dk1>
        <a:srgbClr val="000000"/>
      </a:dk1>
      <a:lt1>
        <a:srgbClr val="FFFFFF"/>
      </a:lt1>
      <a:dk2>
        <a:srgbClr val="000000"/>
      </a:dk2>
      <a:lt2>
        <a:srgbClr val="FFFFFF"/>
      </a:lt2>
      <a:accent1>
        <a:srgbClr val="2CBBAB"/>
      </a:accent1>
      <a:accent2>
        <a:srgbClr val="FDBB45"/>
      </a:accent2>
      <a:accent3>
        <a:srgbClr val="375575"/>
      </a:accent3>
      <a:accent4>
        <a:srgbClr val="F58155"/>
      </a:accent4>
      <a:accent5>
        <a:srgbClr val="5BC9E1"/>
      </a:accent5>
      <a:accent6>
        <a:srgbClr val="006DB7"/>
      </a:accent6>
      <a:hlink>
        <a:srgbClr val="D3192B"/>
      </a:hlink>
      <a:folHlink>
        <a:srgbClr val="DB192B"/>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32C4460A-6710-1146-8863-0F9A6FDA9F11}" vid="{3C52ADA3-3064-4249-9D2B-2CA6EDD8E2BA}"/>
    </a:ext>
  </a:extLst>
</a:theme>
</file>

<file path=ppt/theme/theme2.xml><?xml version="1.0" encoding="utf-8"?>
<a:theme xmlns:a="http://schemas.openxmlformats.org/drawingml/2006/main" name="Northeastern Brand Theme - Neutral">
  <a:themeElements>
    <a:clrScheme name="Brand Neutral ">
      <a:dk1>
        <a:srgbClr val="000000"/>
      </a:dk1>
      <a:lt1>
        <a:srgbClr val="FFFFFF"/>
      </a:lt1>
      <a:dk2>
        <a:srgbClr val="000000"/>
      </a:dk2>
      <a:lt2>
        <a:srgbClr val="FFFFFF"/>
      </a:lt2>
      <a:accent1>
        <a:srgbClr val="DB192B"/>
      </a:accent1>
      <a:accent2>
        <a:srgbClr val="000000"/>
      </a:accent2>
      <a:accent3>
        <a:srgbClr val="99A3B0"/>
      </a:accent3>
      <a:accent4>
        <a:srgbClr val="A19993"/>
      </a:accent4>
      <a:accent5>
        <a:srgbClr val="E5D3AB"/>
      </a:accent5>
      <a:accent6>
        <a:srgbClr val="A38049"/>
      </a:accent6>
      <a:hlink>
        <a:srgbClr val="D3192B"/>
      </a:hlink>
      <a:folHlink>
        <a:srgbClr val="DB192B"/>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32C4460A-6710-1146-8863-0F9A6FDA9F11}" vid="{3C52ADA3-3064-4249-9D2B-2CA6EDD8E2B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A8C1CC750E0B1468905788A3636DDF9" ma:contentTypeVersion="12" ma:contentTypeDescription="Create a new document." ma:contentTypeScope="" ma:versionID="d713f47234baa671cb1a8772b9bd3f46">
  <xsd:schema xmlns:xsd="http://www.w3.org/2001/XMLSchema" xmlns:xs="http://www.w3.org/2001/XMLSchema" xmlns:p="http://schemas.microsoft.com/office/2006/metadata/properties" xmlns:ns2="0061b95b-6e05-4365-9248-f18b8afc1158" xmlns:ns3="03fb5b95-af1a-4ab1-8339-0efdf54aaf98" targetNamespace="http://schemas.microsoft.com/office/2006/metadata/properties" ma:root="true" ma:fieldsID="e2fcede88ac9384ee90f09f2cd5d1d9c" ns2:_="" ns3:_="">
    <xsd:import namespace="0061b95b-6e05-4365-9248-f18b8afc1158"/>
    <xsd:import namespace="03fb5b95-af1a-4ab1-8339-0efdf54aaf98"/>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061b95b-6e05-4365-9248-f18b8afc115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99a8f194-becd-4f93-a34b-b9b3045b7873"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fb5b95-af1a-4ab1-8339-0efdf54aaf98"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bac421e9-cd7b-4fd1-847d-c91c07dcd5f8}" ma:internalName="TaxCatchAll" ma:showField="CatchAllData" ma:web="03fb5b95-af1a-4ab1-8339-0efdf54aaf9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03fb5b95-af1a-4ab1-8339-0efdf54aaf98">
      <UserInfo>
        <DisplayName>Reyes, Ralph</DisplayName>
        <AccountId>824</AccountId>
        <AccountType/>
      </UserInfo>
      <UserInfo>
        <DisplayName>Gibbs, Janet</DisplayName>
        <AccountId>861</AccountId>
        <AccountType/>
      </UserInfo>
      <UserInfo>
        <DisplayName>Doroshenko, Larisa</DisplayName>
        <AccountId>827</AccountId>
        <AccountType/>
      </UserInfo>
    </SharedWithUsers>
    <TaxCatchAll xmlns="03fb5b95-af1a-4ab1-8339-0efdf54aaf98" xsi:nil="true"/>
    <lcf76f155ced4ddcb4097134ff3c332f xmlns="0061b95b-6e05-4365-9248-f18b8afc1158">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54514F35-30BE-409B-8B7D-C0761F12C3F7}">
  <ds:schemaRefs>
    <ds:schemaRef ds:uri="0061b95b-6e05-4365-9248-f18b8afc1158"/>
    <ds:schemaRef ds:uri="03fb5b95-af1a-4ab1-8339-0efdf54aaf9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1F86C7E4-23A5-430B-8F2D-449F7A20B4B5}">
  <ds:schemaRefs>
    <ds:schemaRef ds:uri="http://schemas.microsoft.com/sharepoint/v3/contenttype/forms"/>
  </ds:schemaRefs>
</ds:datastoreItem>
</file>

<file path=customXml/itemProps3.xml><?xml version="1.0" encoding="utf-8"?>
<ds:datastoreItem xmlns:ds="http://schemas.openxmlformats.org/officeDocument/2006/customXml" ds:itemID="{EB914AFD-2560-4360-AF03-770A744EBEFD}">
  <ds:schemaRefs>
    <ds:schemaRef ds:uri="http://purl.org/dc/dcmitype/"/>
    <ds:schemaRef ds:uri="http://schemas.microsoft.com/office/2006/documentManagement/types"/>
    <ds:schemaRef ds:uri="http://schemas.microsoft.com/office/2006/metadata/properties"/>
    <ds:schemaRef ds:uri="http://www.w3.org/XML/1998/namespace"/>
    <ds:schemaRef ds:uri="http://purl.org/dc/terms/"/>
    <ds:schemaRef ds:uri="http://schemas.microsoft.com/office/infopath/2007/PartnerControls"/>
    <ds:schemaRef ds:uri="http://schemas.openxmlformats.org/package/2006/metadata/core-properties"/>
    <ds:schemaRef ds:uri="03fb5b95-af1a-4ab1-8339-0efdf54aaf98"/>
    <ds:schemaRef ds:uri="0061b95b-6e05-4365-9248-f18b8afc1158"/>
    <ds:schemaRef ds:uri="http://purl.org/dc/elements/1.1/"/>
  </ds:schemaRefs>
</ds:datastoreItem>
</file>

<file path=docMetadata/LabelInfo.xml><?xml version="1.0" encoding="utf-8"?>
<clbl:labelList xmlns:clbl="http://schemas.microsoft.com/office/2020/mipLabelMetadata">
  <clbl:label id="{a8eec281-aaa3-4dae-ac9b-9a398b9215e7}" enabled="0" method="" siteId="{a8eec281-aaa3-4dae-ac9b-9a398b9215e7}" removed="1"/>
</clbl:labelList>
</file>

<file path=docProps/app.xml><?xml version="1.0" encoding="utf-8"?>
<Properties xmlns="http://schemas.openxmlformats.org/officeDocument/2006/extended-properties" xmlns:vt="http://schemas.openxmlformats.org/officeDocument/2006/docPropsVTypes">
  <Template/>
  <TotalTime>8446</TotalTime>
  <Words>817</Words>
  <Application>Microsoft Macintosh PowerPoint</Application>
  <PresentationFormat>Widescreen</PresentationFormat>
  <Paragraphs>143</Paragraphs>
  <Slides>14</Slides>
  <Notes>11</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14</vt:i4>
      </vt:variant>
    </vt:vector>
  </HeadingPairs>
  <TitlesOfParts>
    <vt:vector size="27" baseType="lpstr">
      <vt:lpstr>Arial,Sans-Serif</vt:lpstr>
      <vt:lpstr>等线</vt:lpstr>
      <vt:lpstr>Real Head Pro</vt:lpstr>
      <vt:lpstr>Real Text Pro</vt:lpstr>
      <vt:lpstr>Real Text Pro Demibold</vt:lpstr>
      <vt:lpstr>SF Pro Heavy</vt:lpstr>
      <vt:lpstr>SF Pro Medium</vt:lpstr>
      <vt:lpstr>Wingdings,Sans-Serif</vt:lpstr>
      <vt:lpstr>Arial</vt:lpstr>
      <vt:lpstr>Calibri</vt:lpstr>
      <vt:lpstr>Wingdings</vt:lpstr>
      <vt:lpstr>Northeastern Brand Theme</vt:lpstr>
      <vt:lpstr>Northeastern Brand Theme - Neutral</vt:lpstr>
      <vt:lpstr>BC Cancer Project Proposal</vt:lpstr>
      <vt:lpstr>Overview &amp; Statement</vt:lpstr>
      <vt:lpstr>Potential Solutions</vt:lpstr>
      <vt:lpstr>Potential Solutions</vt:lpstr>
      <vt:lpstr>Potential Solutions</vt:lpstr>
      <vt:lpstr>Refined Solution</vt:lpstr>
      <vt:lpstr>Objectives</vt:lpstr>
      <vt:lpstr>Wireframe</vt:lpstr>
      <vt:lpstr>Wireframe</vt:lpstr>
      <vt:lpstr>Technical Stacks</vt:lpstr>
      <vt:lpstr>Risks &amp; Challenges</vt:lpstr>
      <vt:lpstr>Next Steps</vt:lpstr>
      <vt:lpstr>Conclusion</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 Title Here</dc:title>
  <dc:subject/>
  <dc:creator>Elliott, Emily</dc:creator>
  <cp:keywords/>
  <dc:description/>
  <cp:lastModifiedBy>Microsoft Office User</cp:lastModifiedBy>
  <cp:revision>197</cp:revision>
  <cp:lastPrinted>2019-03-27T19:18:08Z</cp:lastPrinted>
  <dcterms:created xsi:type="dcterms:W3CDTF">2019-07-11T18:23:01Z</dcterms:created>
  <dcterms:modified xsi:type="dcterms:W3CDTF">2024-10-21T21:30:07Z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0x010100DA8C1CC750E0B1468905788A3636DDF9</vt:lpwstr>
  </property>
  <property fmtid="{D5CDD505-2E9C-101B-9397-08002B2CF9AE}" pid="3" name="MediaServiceImageTags">
    <vt:lpwstr/>
  </property>
</Properties>
</file>

<file path=docProps/thumbnail.jpeg>
</file>